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11.xml"/>
  <Override ContentType="application/vnd.openxmlformats-officedocument.presentationml.comments+xml" PartName="/ppt/comments/comment2.xml"/>
  <Override ContentType="application/vnd.openxmlformats-officedocument.presentationml.comments+xml" PartName="/ppt/comments/comment10.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roxima Nova"/>
      <p:regular r:id="rId28"/>
      <p:bold r:id="rId29"/>
      <p:italic r:id="rId30"/>
      <p:boldItalic r:id="rId31"/>
    </p:embeddedFont>
    <p:embeddedFont>
      <p:font typeface="Lexend Deca Medium"/>
      <p:regular r:id="rId32"/>
      <p:bold r:id="rId33"/>
    </p:embeddedFont>
    <p:embeddedFont>
      <p:font typeface="Metrophobic"/>
      <p:regular r:id="rId34"/>
    </p:embeddedFont>
    <p:embeddedFont>
      <p:font typeface="Lexend Dec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Hernández Luis Sergio Ángel"/>
  <p:cmAuthor clrIdx="1" id="1" initials="" lastIdx="9" name="Alfredo Araiza Granados"/>
  <p:cmAuthor clrIdx="2" id="2" initials="" lastIdx="2" name="Liz BM"/>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roximaNova-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5.xml"/><Relationship Id="rId33" Type="http://schemas.openxmlformats.org/officeDocument/2006/relationships/font" Target="fonts/LexendDecaMedium-bold.fntdata"/><Relationship Id="rId10" Type="http://schemas.openxmlformats.org/officeDocument/2006/relationships/slide" Target="slides/slide4.xml"/><Relationship Id="rId32" Type="http://schemas.openxmlformats.org/officeDocument/2006/relationships/font" Target="fonts/LexendDecaMedium-regular.fntdata"/><Relationship Id="rId13" Type="http://schemas.openxmlformats.org/officeDocument/2006/relationships/slide" Target="slides/slide7.xml"/><Relationship Id="rId35" Type="http://schemas.openxmlformats.org/officeDocument/2006/relationships/font" Target="fonts/LexendDeca-regular.fntdata"/><Relationship Id="rId12" Type="http://schemas.openxmlformats.org/officeDocument/2006/relationships/slide" Target="slides/slide6.xml"/><Relationship Id="rId34" Type="http://schemas.openxmlformats.org/officeDocument/2006/relationships/font" Target="fonts/Metrophobic-regular.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exendDec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9-23T21:50:51.688">
    <p:pos x="6000" y="0"/>
    <p:text>Pregunta 5</p:text>
  </p:cm>
</p:cmLst>
</file>

<file path=ppt/comments/comment10.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9" dt="2022-09-23T21:35:25.679">
    <p:pos x="6000" y="0"/>
    <p:text>pregunta 26</p:text>
  </p:cm>
</p:cmLst>
</file>

<file path=ppt/comments/comment1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1" dt="2022-09-23T22:04:05.000">
    <p:pos x="1187" y="1081"/>
    <p:text>https://www.elmundo.es/tecnologia/2018/04/23/5ad9fc3e46163f58248b45e0.html</p:text>
  </p:cm>
  <p:cm authorId="2" idx="2" dt="2022-09-23T22:07:04.225">
    <p:pos x="3351" y="1081"/>
    <p:text>https://www.paradavisual.com/mexico-att-despliega-su-red-5g/</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2-09-23T21:04:59.547">
    <p:pos x="6000" y="0"/>
    <p:text>preguntas. 15-18</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2" dt="2022-09-23T21:09:11.589">
    <p:pos x="6000" y="0"/>
    <p:text>pregunta 19</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2-09-23T21:34:39.123">
    <p:pos x="6000" y="0"/>
    <p:text>pregunta 20</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4" dt="2022-09-23T21:35:04.462">
    <p:pos x="6000" y="0"/>
    <p:text>pregunta 21</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5" dt="2022-09-23T21:42:45.071">
    <p:pos x="6000" y="0"/>
    <p:text>pregunta 22</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6" dt="2022-09-23T21:53:06.981">
    <p:pos x="6000" y="0"/>
    <p:text>pregunta 23</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7" dt="2022-09-23T21:55:12.790">
    <p:pos x="6000" y="0"/>
    <p:text>pregunta 24</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8" dt="2022-09-23T22:12:09.318">
    <p:pos x="6000" y="0"/>
    <p:text>pregunta 25</p:text>
  </p:cm>
</p:cmLst>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1d64e80a0f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1d64e80a0f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11d64e80a0f_0_27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11d64e80a0f_0_27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11a27d40596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11a27d40596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11d64e80a0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11d64e80a0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11d64e80a0f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11d64e80a0f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11d64e80a0f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11d64e80a0f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11a27d4059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11a27d4059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1a27d4059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1a27d4059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11d64e80a0f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11d64e80a0f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11d64e80a0f_0_28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11d64e80a0f_0_28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5902eda37b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5902eda37b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11d64e80a0f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11d64e80a0f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11d64e80a0f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11d64e80a0f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1d64e80a0f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1d64e80a0f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1d64e80a0f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1d64e80a0f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1d64e80a0f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1d64e80a0f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1a27d405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1a27d405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11d64e80a0f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11d64e80a0f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1d64e80a0f_0_28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1d64e80a0f_0_28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5902eda37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5902eda37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2321700" y="1104000"/>
            <a:ext cx="6102300" cy="2172300"/>
          </a:xfrm>
          <a:prstGeom prst="rect">
            <a:avLst/>
          </a:prstGeom>
        </p:spPr>
        <p:txBody>
          <a:bodyPr anchorCtr="0" anchor="b" bIns="0" lIns="91425" spcFirstLastPara="1" rIns="91425" wrap="square" tIns="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321700" y="3313225"/>
            <a:ext cx="4764300" cy="482100"/>
          </a:xfrm>
          <a:prstGeom prst="rect">
            <a:avLst/>
          </a:prstGeom>
        </p:spPr>
        <p:txBody>
          <a:bodyPr anchorCtr="0" anchor="t" bIns="0" lIns="91425" spcFirstLastPara="1" rIns="91425" wrap="square" tIns="0">
            <a:noAutofit/>
          </a:bodyPr>
          <a:lstStyle>
            <a:lvl1pPr lvl="0">
              <a:lnSpc>
                <a:spcPct val="100000"/>
              </a:lnSpc>
              <a:spcBef>
                <a:spcPts val="0"/>
              </a:spcBef>
              <a:spcAft>
                <a:spcPts val="0"/>
              </a:spcAft>
              <a:buSzPts val="2800"/>
              <a:buNone/>
              <a:defRPr sz="19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11"/>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1"/>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1"/>
          <p:cNvSpPr txBox="1"/>
          <p:nvPr>
            <p:ph hasCustomPrompt="1" type="title"/>
          </p:nvPr>
        </p:nvSpPr>
        <p:spPr>
          <a:xfrm>
            <a:off x="2402125" y="1330163"/>
            <a:ext cx="5728500" cy="1641000"/>
          </a:xfrm>
          <a:prstGeom prst="rect">
            <a:avLst/>
          </a:prstGeom>
        </p:spPr>
        <p:txBody>
          <a:bodyPr anchorCtr="0" anchor="b" bIns="0" lIns="91425" spcFirstLastPara="1" rIns="91425" wrap="square" tIns="0">
            <a:noAutofit/>
          </a:bodyPr>
          <a:lstStyle>
            <a:lvl1pPr lvl="0">
              <a:spcBef>
                <a:spcPts val="0"/>
              </a:spcBef>
              <a:spcAft>
                <a:spcPts val="0"/>
              </a:spcAft>
              <a:buSzPts val="12000"/>
              <a:buNone/>
              <a:defRPr sz="108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7" name="Google Shape;57;p11"/>
          <p:cNvSpPr txBox="1"/>
          <p:nvPr>
            <p:ph idx="1" type="subTitle"/>
          </p:nvPr>
        </p:nvSpPr>
        <p:spPr>
          <a:xfrm>
            <a:off x="2402125" y="3100638"/>
            <a:ext cx="4850100" cy="279600"/>
          </a:xfrm>
          <a:prstGeom prst="rect">
            <a:avLst/>
          </a:prstGeom>
        </p:spPr>
        <p:txBody>
          <a:bodyPr anchorCtr="0" anchor="b" bIns="0" lIns="91425" spcFirstLastPara="1" rIns="91425" wrap="square" tIns="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8" name="Shape 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ONLY_1">
    <p:spTree>
      <p:nvGrpSpPr>
        <p:cNvPr id="59" name="Shape 59"/>
        <p:cNvGrpSpPr/>
        <p:nvPr/>
      </p:nvGrpSpPr>
      <p:grpSpPr>
        <a:xfrm>
          <a:off x="0" y="0"/>
          <a:ext cx="0" cy="0"/>
          <a:chOff x="0" y="0"/>
          <a:chExt cx="0" cy="0"/>
        </a:xfrm>
      </p:grpSpPr>
      <p:sp>
        <p:nvSpPr>
          <p:cNvPr id="60" name="Google Shape;60;p13"/>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txBox="1"/>
          <p:nvPr>
            <p:ph idx="1" type="subTitle"/>
          </p:nvPr>
        </p:nvSpPr>
        <p:spPr>
          <a:xfrm>
            <a:off x="2785388" y="1959950"/>
            <a:ext cx="1984800" cy="7647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2" name="Google Shape;62;p13"/>
          <p:cNvSpPr txBox="1"/>
          <p:nvPr>
            <p:ph idx="2" type="subTitle"/>
          </p:nvPr>
        </p:nvSpPr>
        <p:spPr>
          <a:xfrm>
            <a:off x="2785388" y="1574850"/>
            <a:ext cx="19848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63" name="Google Shape;63;p13"/>
          <p:cNvSpPr txBox="1"/>
          <p:nvPr>
            <p:ph idx="3" type="subTitle"/>
          </p:nvPr>
        </p:nvSpPr>
        <p:spPr>
          <a:xfrm>
            <a:off x="6210575" y="1959950"/>
            <a:ext cx="1984800" cy="7647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4" name="Google Shape;64;p13"/>
          <p:cNvSpPr txBox="1"/>
          <p:nvPr>
            <p:ph idx="4" type="subTitle"/>
          </p:nvPr>
        </p:nvSpPr>
        <p:spPr>
          <a:xfrm>
            <a:off x="6210575" y="1574850"/>
            <a:ext cx="19848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65" name="Google Shape;65;p13"/>
          <p:cNvSpPr txBox="1"/>
          <p:nvPr>
            <p:ph idx="5" type="subTitle"/>
          </p:nvPr>
        </p:nvSpPr>
        <p:spPr>
          <a:xfrm>
            <a:off x="2785388" y="3610100"/>
            <a:ext cx="1984800" cy="7647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6" name="Google Shape;66;p13"/>
          <p:cNvSpPr txBox="1"/>
          <p:nvPr>
            <p:ph idx="6" type="subTitle"/>
          </p:nvPr>
        </p:nvSpPr>
        <p:spPr>
          <a:xfrm>
            <a:off x="2785388" y="3225000"/>
            <a:ext cx="19848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67" name="Google Shape;67;p13"/>
          <p:cNvSpPr txBox="1"/>
          <p:nvPr>
            <p:ph idx="7" type="subTitle"/>
          </p:nvPr>
        </p:nvSpPr>
        <p:spPr>
          <a:xfrm>
            <a:off x="6210575" y="3610100"/>
            <a:ext cx="1984800" cy="7647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8" name="Google Shape;68;p13"/>
          <p:cNvSpPr txBox="1"/>
          <p:nvPr>
            <p:ph idx="8" type="subTitle"/>
          </p:nvPr>
        </p:nvSpPr>
        <p:spPr>
          <a:xfrm>
            <a:off x="6210575" y="3225000"/>
            <a:ext cx="19848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69" name="Google Shape;69;p13"/>
          <p:cNvSpPr txBox="1"/>
          <p:nvPr>
            <p:ph hasCustomPrompt="1" type="title"/>
          </p:nvPr>
        </p:nvSpPr>
        <p:spPr>
          <a:xfrm>
            <a:off x="1666963" y="1574850"/>
            <a:ext cx="961800" cy="509700"/>
          </a:xfrm>
          <a:prstGeom prst="rect">
            <a:avLst/>
          </a:prstGeom>
        </p:spPr>
        <p:txBody>
          <a:bodyPr anchorCtr="0" anchor="b" bIns="0" lIns="91425" spcFirstLastPara="1" rIns="91425" wrap="square" tIns="0">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0" name="Google Shape;70;p13"/>
          <p:cNvSpPr txBox="1"/>
          <p:nvPr>
            <p:ph hasCustomPrompt="1" idx="9" type="title"/>
          </p:nvPr>
        </p:nvSpPr>
        <p:spPr>
          <a:xfrm>
            <a:off x="5092175" y="1574850"/>
            <a:ext cx="961800" cy="509700"/>
          </a:xfrm>
          <a:prstGeom prst="rect">
            <a:avLst/>
          </a:prstGeom>
        </p:spPr>
        <p:txBody>
          <a:bodyPr anchorCtr="0" anchor="b" bIns="0" lIns="91425" spcFirstLastPara="1" rIns="91425" wrap="square" tIns="0">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 name="Google Shape;71;p13"/>
          <p:cNvSpPr txBox="1"/>
          <p:nvPr>
            <p:ph hasCustomPrompt="1" idx="13" type="title"/>
          </p:nvPr>
        </p:nvSpPr>
        <p:spPr>
          <a:xfrm>
            <a:off x="1666963" y="3225000"/>
            <a:ext cx="961800" cy="509700"/>
          </a:xfrm>
          <a:prstGeom prst="rect">
            <a:avLst/>
          </a:prstGeom>
        </p:spPr>
        <p:txBody>
          <a:bodyPr anchorCtr="0" anchor="b" bIns="0" lIns="91425" spcFirstLastPara="1" rIns="91425" wrap="square" tIns="0">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2" name="Google Shape;72;p13"/>
          <p:cNvSpPr txBox="1"/>
          <p:nvPr>
            <p:ph hasCustomPrompt="1" idx="14" type="title"/>
          </p:nvPr>
        </p:nvSpPr>
        <p:spPr>
          <a:xfrm>
            <a:off x="5092175" y="3225000"/>
            <a:ext cx="961800" cy="509700"/>
          </a:xfrm>
          <a:prstGeom prst="rect">
            <a:avLst/>
          </a:prstGeom>
        </p:spPr>
        <p:txBody>
          <a:bodyPr anchorCtr="0" anchor="b" bIns="0" lIns="91425" spcFirstLastPara="1" rIns="91425" wrap="square" tIns="0">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3" name="Google Shape;73;p13"/>
          <p:cNvSpPr txBox="1"/>
          <p:nvPr>
            <p:ph idx="15"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74" name="Google Shape;74;p13"/>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SECTION_TITLE_AND_DESCRIPTION_1">
    <p:spTree>
      <p:nvGrpSpPr>
        <p:cNvPr id="75" name="Shape 75"/>
        <p:cNvGrpSpPr/>
        <p:nvPr/>
      </p:nvGrpSpPr>
      <p:grpSpPr>
        <a:xfrm>
          <a:off x="0" y="0"/>
          <a:ext cx="0" cy="0"/>
          <a:chOff x="0" y="0"/>
          <a:chExt cx="0" cy="0"/>
        </a:xfrm>
      </p:grpSpPr>
      <p:sp>
        <p:nvSpPr>
          <p:cNvPr id="76" name="Google Shape;76;p14"/>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ph idx="1" type="subTitle"/>
          </p:nvPr>
        </p:nvSpPr>
        <p:spPr>
          <a:xfrm>
            <a:off x="2402125" y="1280567"/>
            <a:ext cx="5658900" cy="1812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79" name="Google Shape;79;p14"/>
          <p:cNvSpPr txBox="1"/>
          <p:nvPr>
            <p:ph idx="2" type="subTitle"/>
          </p:nvPr>
        </p:nvSpPr>
        <p:spPr>
          <a:xfrm>
            <a:off x="2402125" y="3319617"/>
            <a:ext cx="4045200" cy="3777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000"/>
              <a:buFont typeface="Lexend Deca Medium"/>
              <a:buNone/>
              <a:defRPr sz="2000">
                <a:solidFill>
                  <a:schemeClr val="lt2"/>
                </a:solidFill>
                <a:latin typeface="Lexend Deca Medium"/>
                <a:ea typeface="Lexend Deca Medium"/>
                <a:cs typeface="Lexend Deca Medium"/>
                <a:sym typeface="Lexend Deca Medium"/>
              </a:defRPr>
            </a:lvl1pPr>
            <a:lvl2pPr lvl="1"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lgn="ctr">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SECTION_TITLE_AND_DESCRIPTION_2">
    <p:spTree>
      <p:nvGrpSpPr>
        <p:cNvPr id="80" name="Shape 80"/>
        <p:cNvGrpSpPr/>
        <p:nvPr/>
      </p:nvGrpSpPr>
      <p:grpSpPr>
        <a:xfrm>
          <a:off x="0" y="0"/>
          <a:ext cx="0" cy="0"/>
          <a:chOff x="0" y="0"/>
          <a:chExt cx="0" cy="0"/>
        </a:xfrm>
      </p:grpSpPr>
      <p:sp>
        <p:nvSpPr>
          <p:cNvPr id="81" name="Google Shape;81;p15"/>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ph type="title"/>
          </p:nvPr>
        </p:nvSpPr>
        <p:spPr>
          <a:xfrm>
            <a:off x="4343275" y="1530525"/>
            <a:ext cx="3972600" cy="914700"/>
          </a:xfrm>
          <a:prstGeom prst="rect">
            <a:avLst/>
          </a:prstGeom>
        </p:spPr>
        <p:txBody>
          <a:bodyPr anchorCtr="0" anchor="b" bIns="0" lIns="91425" spcFirstLastPara="1" rIns="91425" wrap="square" tIns="0">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15"/>
          <p:cNvSpPr txBox="1"/>
          <p:nvPr>
            <p:ph idx="1" type="subTitle"/>
          </p:nvPr>
        </p:nvSpPr>
        <p:spPr>
          <a:xfrm>
            <a:off x="4343275" y="2675200"/>
            <a:ext cx="2999100" cy="11109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4" name="Google Shape;84;p15"/>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85" name="Shape 85"/>
        <p:cNvGrpSpPr/>
        <p:nvPr/>
      </p:nvGrpSpPr>
      <p:grpSpPr>
        <a:xfrm>
          <a:off x="0" y="0"/>
          <a:ext cx="0" cy="0"/>
          <a:chOff x="0" y="0"/>
          <a:chExt cx="0" cy="0"/>
        </a:xfrm>
      </p:grpSpPr>
      <p:sp>
        <p:nvSpPr>
          <p:cNvPr id="86" name="Google Shape;86;p16"/>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Google Shape;88;p16"/>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txBox="1"/>
          <p:nvPr>
            <p:ph idx="1" type="body"/>
          </p:nvPr>
        </p:nvSpPr>
        <p:spPr>
          <a:xfrm>
            <a:off x="1650550" y="1152475"/>
            <a:ext cx="6773400" cy="1133700"/>
          </a:xfrm>
          <a:prstGeom prst="rect">
            <a:avLst/>
          </a:prstGeom>
        </p:spPr>
        <p:txBody>
          <a:bodyPr anchorCtr="0" anchor="t" bIns="0" lIns="91425" spcFirstLastPara="1" rIns="91425" wrap="square" tIns="0">
            <a:noAutofit/>
          </a:bodyPr>
          <a:lstStyle>
            <a:lvl1pPr indent="-317500" lvl="0" marL="457200" rtl="0">
              <a:spcBef>
                <a:spcPts val="0"/>
              </a:spcBef>
              <a:spcAft>
                <a:spcPts val="0"/>
              </a:spcAft>
              <a:buSzPts val="1400"/>
              <a:buFont typeface="Arial"/>
              <a:buChar char="●"/>
              <a:defRPr/>
            </a:lvl1pPr>
            <a:lvl2pPr indent="-317500" lvl="1" marL="914400" rtl="0">
              <a:spcBef>
                <a:spcPts val="0"/>
              </a:spcBef>
              <a:spcAft>
                <a:spcPts val="0"/>
              </a:spcAft>
              <a:buSzPts val="1400"/>
              <a:buFont typeface="Arial"/>
              <a:buChar char="○"/>
              <a:defRPr/>
            </a:lvl2pPr>
            <a:lvl3pPr indent="-317500" lvl="2" marL="1371600" rtl="0">
              <a:spcBef>
                <a:spcPts val="0"/>
              </a:spcBef>
              <a:spcAft>
                <a:spcPts val="0"/>
              </a:spcAft>
              <a:buSzPts val="1400"/>
              <a:buFont typeface="Arial"/>
              <a:buChar char="■"/>
              <a:defRPr/>
            </a:lvl3pPr>
            <a:lvl4pPr indent="-317500" lvl="3" marL="1828800" rtl="0">
              <a:spcBef>
                <a:spcPts val="0"/>
              </a:spcBef>
              <a:spcAft>
                <a:spcPts val="0"/>
              </a:spcAft>
              <a:buSzPts val="1400"/>
              <a:buFont typeface="Arial"/>
              <a:buChar char="●"/>
              <a:defRPr/>
            </a:lvl4pPr>
            <a:lvl5pPr indent="-317500" lvl="4" marL="2286000" rtl="0">
              <a:spcBef>
                <a:spcPts val="0"/>
              </a:spcBef>
              <a:spcAft>
                <a:spcPts val="0"/>
              </a:spcAft>
              <a:buSzPts val="1400"/>
              <a:buFont typeface="Arial"/>
              <a:buChar char="○"/>
              <a:defRPr/>
            </a:lvl5pPr>
            <a:lvl6pPr indent="-317500" lvl="5" marL="2743200" rtl="0">
              <a:spcBef>
                <a:spcPts val="0"/>
              </a:spcBef>
              <a:spcAft>
                <a:spcPts val="0"/>
              </a:spcAft>
              <a:buSzPts val="1400"/>
              <a:buFont typeface="Arial"/>
              <a:buChar char="■"/>
              <a:defRPr/>
            </a:lvl6pPr>
            <a:lvl7pPr indent="-317500" lvl="6" marL="3200400" rtl="0">
              <a:spcBef>
                <a:spcPts val="0"/>
              </a:spcBef>
              <a:spcAft>
                <a:spcPts val="0"/>
              </a:spcAft>
              <a:buSzPts val="1400"/>
              <a:buFont typeface="Arial"/>
              <a:buChar char="●"/>
              <a:defRPr/>
            </a:lvl7pPr>
            <a:lvl8pPr indent="-317500" lvl="7" marL="3657600" rtl="0">
              <a:spcBef>
                <a:spcPts val="0"/>
              </a:spcBef>
              <a:spcAft>
                <a:spcPts val="0"/>
              </a:spcAft>
              <a:buSzPts val="1400"/>
              <a:buFont typeface="Arial"/>
              <a:buChar char="○"/>
              <a:defRPr/>
            </a:lvl8pPr>
            <a:lvl9pPr indent="-317500" lvl="8" marL="4114800" rtl="0">
              <a:spcBef>
                <a:spcPts val="0"/>
              </a:spcBef>
              <a:spcAft>
                <a:spcPts val="0"/>
              </a:spcAft>
              <a:buSzPts val="1400"/>
              <a:buFont typeface="Arial"/>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ONLY_1_1">
    <p:spTree>
      <p:nvGrpSpPr>
        <p:cNvPr id="90" name="Shape 90"/>
        <p:cNvGrpSpPr/>
        <p:nvPr/>
      </p:nvGrpSpPr>
      <p:grpSpPr>
        <a:xfrm>
          <a:off x="0" y="0"/>
          <a:ext cx="0" cy="0"/>
          <a:chOff x="0" y="0"/>
          <a:chExt cx="0" cy="0"/>
        </a:xfrm>
      </p:grpSpPr>
      <p:sp>
        <p:nvSpPr>
          <p:cNvPr id="91" name="Google Shape;91;p17"/>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txBox="1"/>
          <p:nvPr>
            <p:ph idx="1" type="subTitle"/>
          </p:nvPr>
        </p:nvSpPr>
        <p:spPr>
          <a:xfrm>
            <a:off x="3351350" y="1709625"/>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93" name="Google Shape;93;p17"/>
          <p:cNvSpPr txBox="1"/>
          <p:nvPr>
            <p:ph idx="2" type="subTitle"/>
          </p:nvPr>
        </p:nvSpPr>
        <p:spPr>
          <a:xfrm>
            <a:off x="3351350" y="1355825"/>
            <a:ext cx="19656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94" name="Google Shape;94;p17"/>
          <p:cNvSpPr txBox="1"/>
          <p:nvPr>
            <p:ph idx="3" type="subTitle"/>
          </p:nvPr>
        </p:nvSpPr>
        <p:spPr>
          <a:xfrm>
            <a:off x="3351350" y="2780700"/>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95" name="Google Shape;95;p17"/>
          <p:cNvSpPr txBox="1"/>
          <p:nvPr>
            <p:ph idx="4" type="subTitle"/>
          </p:nvPr>
        </p:nvSpPr>
        <p:spPr>
          <a:xfrm>
            <a:off x="3351350" y="2426900"/>
            <a:ext cx="19656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96" name="Google Shape;96;p17"/>
          <p:cNvSpPr txBox="1"/>
          <p:nvPr>
            <p:ph idx="5" type="subTitle"/>
          </p:nvPr>
        </p:nvSpPr>
        <p:spPr>
          <a:xfrm>
            <a:off x="3351350" y="3851775"/>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97" name="Google Shape;97;p17"/>
          <p:cNvSpPr txBox="1"/>
          <p:nvPr>
            <p:ph idx="6" type="subTitle"/>
          </p:nvPr>
        </p:nvSpPr>
        <p:spPr>
          <a:xfrm>
            <a:off x="3351350" y="3497975"/>
            <a:ext cx="19656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98" name="Google Shape;98;p17"/>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99" name="Google Shape;99;p17"/>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ONLY_1_2">
    <p:spTree>
      <p:nvGrpSpPr>
        <p:cNvPr id="100" name="Shape 100"/>
        <p:cNvGrpSpPr/>
        <p:nvPr/>
      </p:nvGrpSpPr>
      <p:grpSpPr>
        <a:xfrm>
          <a:off x="0" y="0"/>
          <a:ext cx="0" cy="0"/>
          <a:chOff x="0" y="0"/>
          <a:chExt cx="0" cy="0"/>
        </a:xfrm>
      </p:grpSpPr>
      <p:sp>
        <p:nvSpPr>
          <p:cNvPr id="101" name="Google Shape;101;p18"/>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txBox="1"/>
          <p:nvPr>
            <p:ph idx="1" type="subTitle"/>
          </p:nvPr>
        </p:nvSpPr>
        <p:spPr>
          <a:xfrm>
            <a:off x="2633000" y="1959950"/>
            <a:ext cx="2252100" cy="5622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3" name="Google Shape;103;p18"/>
          <p:cNvSpPr txBox="1"/>
          <p:nvPr>
            <p:ph idx="2" type="subTitle"/>
          </p:nvPr>
        </p:nvSpPr>
        <p:spPr>
          <a:xfrm>
            <a:off x="2633001" y="1574850"/>
            <a:ext cx="14064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04" name="Google Shape;104;p18"/>
          <p:cNvSpPr txBox="1"/>
          <p:nvPr>
            <p:ph idx="3" type="subTitle"/>
          </p:nvPr>
        </p:nvSpPr>
        <p:spPr>
          <a:xfrm>
            <a:off x="6171999" y="1959950"/>
            <a:ext cx="2252100" cy="5622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5" name="Google Shape;105;p18"/>
          <p:cNvSpPr txBox="1"/>
          <p:nvPr>
            <p:ph idx="4" type="subTitle"/>
          </p:nvPr>
        </p:nvSpPr>
        <p:spPr>
          <a:xfrm>
            <a:off x="6172000" y="1574850"/>
            <a:ext cx="14064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06" name="Google Shape;106;p18"/>
          <p:cNvSpPr txBox="1"/>
          <p:nvPr>
            <p:ph idx="5" type="subTitle"/>
          </p:nvPr>
        </p:nvSpPr>
        <p:spPr>
          <a:xfrm>
            <a:off x="2633000" y="3610100"/>
            <a:ext cx="2252100" cy="5622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7" name="Google Shape;107;p18"/>
          <p:cNvSpPr txBox="1"/>
          <p:nvPr>
            <p:ph idx="6" type="subTitle"/>
          </p:nvPr>
        </p:nvSpPr>
        <p:spPr>
          <a:xfrm>
            <a:off x="2633001" y="3225000"/>
            <a:ext cx="14064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08" name="Google Shape;108;p18"/>
          <p:cNvSpPr txBox="1"/>
          <p:nvPr>
            <p:ph idx="7" type="subTitle"/>
          </p:nvPr>
        </p:nvSpPr>
        <p:spPr>
          <a:xfrm>
            <a:off x="6171999" y="3610100"/>
            <a:ext cx="2252100" cy="5622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9" name="Google Shape;109;p18"/>
          <p:cNvSpPr txBox="1"/>
          <p:nvPr>
            <p:ph idx="8" type="subTitle"/>
          </p:nvPr>
        </p:nvSpPr>
        <p:spPr>
          <a:xfrm>
            <a:off x="6172000" y="3225000"/>
            <a:ext cx="1406400" cy="4173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10" name="Google Shape;110;p18"/>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111" name="Google Shape;111;p18"/>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ONLY_1_1_1">
    <p:spTree>
      <p:nvGrpSpPr>
        <p:cNvPr id="112" name="Shape 112"/>
        <p:cNvGrpSpPr/>
        <p:nvPr/>
      </p:nvGrpSpPr>
      <p:grpSpPr>
        <a:xfrm>
          <a:off x="0" y="0"/>
          <a:ext cx="0" cy="0"/>
          <a:chOff x="0" y="0"/>
          <a:chExt cx="0" cy="0"/>
        </a:xfrm>
      </p:grpSpPr>
      <p:sp>
        <p:nvSpPr>
          <p:cNvPr id="113" name="Google Shape;113;p19"/>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idx="1" type="subTitle"/>
          </p:nvPr>
        </p:nvSpPr>
        <p:spPr>
          <a:xfrm>
            <a:off x="6027300" y="170962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15" name="Google Shape;115;p19"/>
          <p:cNvSpPr txBox="1"/>
          <p:nvPr>
            <p:ph idx="2" type="subTitle"/>
          </p:nvPr>
        </p:nvSpPr>
        <p:spPr>
          <a:xfrm>
            <a:off x="6027300" y="135582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16" name="Google Shape;116;p19"/>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117" name="Google Shape;117;p19"/>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txBox="1"/>
          <p:nvPr>
            <p:ph idx="3" type="subTitle"/>
          </p:nvPr>
        </p:nvSpPr>
        <p:spPr>
          <a:xfrm>
            <a:off x="6027300" y="274037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19" name="Google Shape;119;p19"/>
          <p:cNvSpPr txBox="1"/>
          <p:nvPr>
            <p:ph idx="4" type="subTitle"/>
          </p:nvPr>
        </p:nvSpPr>
        <p:spPr>
          <a:xfrm>
            <a:off x="6027300" y="238657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20" name="Google Shape;120;p19"/>
          <p:cNvSpPr txBox="1"/>
          <p:nvPr>
            <p:ph idx="5" type="subTitle"/>
          </p:nvPr>
        </p:nvSpPr>
        <p:spPr>
          <a:xfrm>
            <a:off x="6027300" y="377112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1" name="Google Shape;121;p19"/>
          <p:cNvSpPr txBox="1"/>
          <p:nvPr>
            <p:ph idx="6" type="subTitle"/>
          </p:nvPr>
        </p:nvSpPr>
        <p:spPr>
          <a:xfrm>
            <a:off x="6027300" y="341732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22" name="Google Shape;122;p19"/>
          <p:cNvSpPr txBox="1"/>
          <p:nvPr>
            <p:ph idx="7" type="subTitle"/>
          </p:nvPr>
        </p:nvSpPr>
        <p:spPr>
          <a:xfrm>
            <a:off x="2419150" y="170962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3" name="Google Shape;123;p19"/>
          <p:cNvSpPr txBox="1"/>
          <p:nvPr>
            <p:ph idx="8" type="subTitle"/>
          </p:nvPr>
        </p:nvSpPr>
        <p:spPr>
          <a:xfrm>
            <a:off x="2419150" y="135582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24" name="Google Shape;124;p19"/>
          <p:cNvSpPr txBox="1"/>
          <p:nvPr>
            <p:ph idx="9" type="subTitle"/>
          </p:nvPr>
        </p:nvSpPr>
        <p:spPr>
          <a:xfrm>
            <a:off x="2419150" y="274037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5" name="Google Shape;125;p19"/>
          <p:cNvSpPr txBox="1"/>
          <p:nvPr>
            <p:ph idx="13" type="subTitle"/>
          </p:nvPr>
        </p:nvSpPr>
        <p:spPr>
          <a:xfrm>
            <a:off x="2419150" y="238657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26" name="Google Shape;126;p19"/>
          <p:cNvSpPr txBox="1"/>
          <p:nvPr>
            <p:ph idx="14" type="subTitle"/>
          </p:nvPr>
        </p:nvSpPr>
        <p:spPr>
          <a:xfrm>
            <a:off x="2419150" y="3771125"/>
            <a:ext cx="23967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7" name="Google Shape;127;p19"/>
          <p:cNvSpPr txBox="1"/>
          <p:nvPr>
            <p:ph idx="15" type="subTitle"/>
          </p:nvPr>
        </p:nvSpPr>
        <p:spPr>
          <a:xfrm>
            <a:off x="2419150" y="3417322"/>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ONLY_1_1_2">
    <p:spTree>
      <p:nvGrpSpPr>
        <p:cNvPr id="128" name="Shape 128"/>
        <p:cNvGrpSpPr/>
        <p:nvPr/>
      </p:nvGrpSpPr>
      <p:grpSpPr>
        <a:xfrm>
          <a:off x="0" y="0"/>
          <a:ext cx="0" cy="0"/>
          <a:chOff x="0" y="0"/>
          <a:chExt cx="0" cy="0"/>
        </a:xfrm>
      </p:grpSpPr>
      <p:sp>
        <p:nvSpPr>
          <p:cNvPr id="129" name="Google Shape;129;p20"/>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txBox="1"/>
          <p:nvPr>
            <p:ph idx="1" type="subTitle"/>
          </p:nvPr>
        </p:nvSpPr>
        <p:spPr>
          <a:xfrm>
            <a:off x="4347813" y="1709625"/>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1" name="Google Shape;131;p20"/>
          <p:cNvSpPr txBox="1"/>
          <p:nvPr>
            <p:ph idx="2" type="subTitle"/>
          </p:nvPr>
        </p:nvSpPr>
        <p:spPr>
          <a:xfrm>
            <a:off x="4347821" y="1355825"/>
            <a:ext cx="16560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32" name="Google Shape;132;p20"/>
          <p:cNvSpPr txBox="1"/>
          <p:nvPr>
            <p:ph idx="3" type="subTitle"/>
          </p:nvPr>
        </p:nvSpPr>
        <p:spPr>
          <a:xfrm>
            <a:off x="4347813" y="2780700"/>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3" name="Google Shape;133;p20"/>
          <p:cNvSpPr txBox="1"/>
          <p:nvPr>
            <p:ph idx="4" type="subTitle"/>
          </p:nvPr>
        </p:nvSpPr>
        <p:spPr>
          <a:xfrm>
            <a:off x="4347821" y="2426900"/>
            <a:ext cx="16560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34" name="Google Shape;134;p20"/>
          <p:cNvSpPr txBox="1"/>
          <p:nvPr>
            <p:ph idx="5" type="subTitle"/>
          </p:nvPr>
        </p:nvSpPr>
        <p:spPr>
          <a:xfrm>
            <a:off x="4347813" y="3851775"/>
            <a:ext cx="3753600" cy="5055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5" name="Google Shape;135;p20"/>
          <p:cNvSpPr txBox="1"/>
          <p:nvPr>
            <p:ph idx="6" type="subTitle"/>
          </p:nvPr>
        </p:nvSpPr>
        <p:spPr>
          <a:xfrm>
            <a:off x="4347821" y="3497975"/>
            <a:ext cx="16560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36" name="Google Shape;136;p20"/>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137" name="Google Shape;137;p20"/>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txBox="1"/>
          <p:nvPr>
            <p:ph hasCustomPrompt="1" idx="7" type="title"/>
          </p:nvPr>
        </p:nvSpPr>
        <p:spPr>
          <a:xfrm>
            <a:off x="1848738" y="1395650"/>
            <a:ext cx="2259300" cy="5097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4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9" name="Google Shape;139;p20"/>
          <p:cNvSpPr txBox="1"/>
          <p:nvPr>
            <p:ph hasCustomPrompt="1" idx="8" type="title"/>
          </p:nvPr>
        </p:nvSpPr>
        <p:spPr>
          <a:xfrm>
            <a:off x="1848738" y="2452638"/>
            <a:ext cx="2259300" cy="5097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4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0" name="Google Shape;140;p20"/>
          <p:cNvSpPr txBox="1"/>
          <p:nvPr>
            <p:ph hasCustomPrompt="1" idx="9" type="title"/>
          </p:nvPr>
        </p:nvSpPr>
        <p:spPr>
          <a:xfrm>
            <a:off x="1848738" y="3509625"/>
            <a:ext cx="2259300" cy="5097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4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2567450" y="3246946"/>
            <a:ext cx="4170300" cy="616200"/>
          </a:xfrm>
          <a:prstGeom prst="rect">
            <a:avLst/>
          </a:prstGeom>
        </p:spPr>
        <p:txBody>
          <a:bodyPr anchorCtr="0" anchor="t" bIns="0" lIns="91425" spcFirstLastPara="1" rIns="91425" wrap="square" tIns="0">
            <a:noAutofit/>
          </a:bodyPr>
          <a:lstStyle>
            <a:lvl1pPr lvl="0">
              <a:spcBef>
                <a:spcPts val="0"/>
              </a:spcBef>
              <a:spcAft>
                <a:spcPts val="0"/>
              </a:spcAft>
              <a:buSzPts val="3600"/>
              <a:buNone/>
              <a:defRPr sz="36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2567450" y="1167600"/>
            <a:ext cx="2154900" cy="1735500"/>
          </a:xfrm>
          <a:prstGeom prst="rect">
            <a:avLst/>
          </a:prstGeom>
        </p:spPr>
        <p:txBody>
          <a:bodyPr anchorCtr="0" anchor="b" bIns="0" lIns="91425" spcFirstLastPara="1" rIns="91425" wrap="square" tIns="0">
            <a:noAutofit/>
          </a:bodyPr>
          <a:lstStyle>
            <a:lvl1pPr lvl="0" rtl="0">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 name="Google Shape;18;p3"/>
          <p:cNvSpPr txBox="1"/>
          <p:nvPr>
            <p:ph idx="1" type="subTitle"/>
          </p:nvPr>
        </p:nvSpPr>
        <p:spPr>
          <a:xfrm>
            <a:off x="2567450" y="3960200"/>
            <a:ext cx="4170300" cy="288900"/>
          </a:xfrm>
          <a:prstGeom prst="rect">
            <a:avLst/>
          </a:prstGeom>
        </p:spPr>
        <p:txBody>
          <a:bodyPr anchorCtr="0" anchor="b" bIns="0" lIns="91425" spcFirstLastPara="1" rIns="91425" wrap="square" tIns="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ONLY_1_1_1_1">
    <p:spTree>
      <p:nvGrpSpPr>
        <p:cNvPr id="141" name="Shape 141"/>
        <p:cNvGrpSpPr/>
        <p:nvPr/>
      </p:nvGrpSpPr>
      <p:grpSpPr>
        <a:xfrm>
          <a:off x="0" y="0"/>
          <a:ext cx="0" cy="0"/>
          <a:chOff x="0" y="0"/>
          <a:chExt cx="0" cy="0"/>
        </a:xfrm>
      </p:grpSpPr>
      <p:sp>
        <p:nvSpPr>
          <p:cNvPr id="142" name="Google Shape;142;p21"/>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144" name="Google Shape;144;p21"/>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txBox="1"/>
          <p:nvPr>
            <p:ph idx="1" type="subTitle"/>
          </p:nvPr>
        </p:nvSpPr>
        <p:spPr>
          <a:xfrm>
            <a:off x="2094221" y="15768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6" name="Google Shape;146;p21"/>
          <p:cNvSpPr txBox="1"/>
          <p:nvPr>
            <p:ph idx="2" type="subTitle"/>
          </p:nvPr>
        </p:nvSpPr>
        <p:spPr>
          <a:xfrm>
            <a:off x="2094221" y="12562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47" name="Google Shape;147;p21"/>
          <p:cNvSpPr txBox="1"/>
          <p:nvPr>
            <p:ph idx="3" type="subTitle"/>
          </p:nvPr>
        </p:nvSpPr>
        <p:spPr>
          <a:xfrm>
            <a:off x="5717021" y="15768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8" name="Google Shape;148;p21"/>
          <p:cNvSpPr txBox="1"/>
          <p:nvPr>
            <p:ph idx="4" type="subTitle"/>
          </p:nvPr>
        </p:nvSpPr>
        <p:spPr>
          <a:xfrm>
            <a:off x="5717021" y="12562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49" name="Google Shape;149;p21"/>
          <p:cNvSpPr txBox="1"/>
          <p:nvPr>
            <p:ph idx="5" type="subTitle"/>
          </p:nvPr>
        </p:nvSpPr>
        <p:spPr>
          <a:xfrm>
            <a:off x="2094221" y="22724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0" name="Google Shape;150;p21"/>
          <p:cNvSpPr txBox="1"/>
          <p:nvPr>
            <p:ph idx="6" type="subTitle"/>
          </p:nvPr>
        </p:nvSpPr>
        <p:spPr>
          <a:xfrm>
            <a:off x="2094221" y="19518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51" name="Google Shape;151;p21"/>
          <p:cNvSpPr txBox="1"/>
          <p:nvPr>
            <p:ph idx="7" type="subTitle"/>
          </p:nvPr>
        </p:nvSpPr>
        <p:spPr>
          <a:xfrm>
            <a:off x="5717021" y="22724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2" name="Google Shape;152;p21"/>
          <p:cNvSpPr txBox="1"/>
          <p:nvPr>
            <p:ph idx="8" type="subTitle"/>
          </p:nvPr>
        </p:nvSpPr>
        <p:spPr>
          <a:xfrm>
            <a:off x="5717021" y="19518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53" name="Google Shape;153;p21"/>
          <p:cNvSpPr txBox="1"/>
          <p:nvPr>
            <p:ph idx="9" type="subTitle"/>
          </p:nvPr>
        </p:nvSpPr>
        <p:spPr>
          <a:xfrm>
            <a:off x="2094221" y="29680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4" name="Google Shape;154;p21"/>
          <p:cNvSpPr txBox="1"/>
          <p:nvPr>
            <p:ph idx="13" type="subTitle"/>
          </p:nvPr>
        </p:nvSpPr>
        <p:spPr>
          <a:xfrm>
            <a:off x="2094221" y="26474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55" name="Google Shape;155;p21"/>
          <p:cNvSpPr txBox="1"/>
          <p:nvPr>
            <p:ph idx="14" type="subTitle"/>
          </p:nvPr>
        </p:nvSpPr>
        <p:spPr>
          <a:xfrm>
            <a:off x="5717021" y="29680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6" name="Google Shape;156;p21"/>
          <p:cNvSpPr txBox="1"/>
          <p:nvPr>
            <p:ph idx="15" type="subTitle"/>
          </p:nvPr>
        </p:nvSpPr>
        <p:spPr>
          <a:xfrm>
            <a:off x="5717021" y="26474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57" name="Google Shape;157;p21"/>
          <p:cNvSpPr txBox="1"/>
          <p:nvPr>
            <p:ph idx="16" type="subTitle"/>
          </p:nvPr>
        </p:nvSpPr>
        <p:spPr>
          <a:xfrm>
            <a:off x="2094221" y="3663689"/>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58" name="Google Shape;158;p21"/>
          <p:cNvSpPr txBox="1"/>
          <p:nvPr>
            <p:ph idx="17" type="subTitle"/>
          </p:nvPr>
        </p:nvSpPr>
        <p:spPr>
          <a:xfrm>
            <a:off x="2094221" y="33430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59" name="Google Shape;159;p21"/>
          <p:cNvSpPr txBox="1"/>
          <p:nvPr>
            <p:ph idx="18" type="subTitle"/>
          </p:nvPr>
        </p:nvSpPr>
        <p:spPr>
          <a:xfrm>
            <a:off x="5717021" y="3663689"/>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60" name="Google Shape;160;p21"/>
          <p:cNvSpPr txBox="1"/>
          <p:nvPr>
            <p:ph idx="19" type="subTitle"/>
          </p:nvPr>
        </p:nvSpPr>
        <p:spPr>
          <a:xfrm>
            <a:off x="5717021" y="33430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61" name="Google Shape;161;p21"/>
          <p:cNvSpPr txBox="1"/>
          <p:nvPr>
            <p:ph idx="20" type="subTitle"/>
          </p:nvPr>
        </p:nvSpPr>
        <p:spPr>
          <a:xfrm>
            <a:off x="2094221" y="43592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62" name="Google Shape;162;p21"/>
          <p:cNvSpPr txBox="1"/>
          <p:nvPr>
            <p:ph idx="21" type="subTitle"/>
          </p:nvPr>
        </p:nvSpPr>
        <p:spPr>
          <a:xfrm>
            <a:off x="2094221" y="40386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63" name="Google Shape;163;p21"/>
          <p:cNvSpPr txBox="1"/>
          <p:nvPr>
            <p:ph idx="22" type="subTitle"/>
          </p:nvPr>
        </p:nvSpPr>
        <p:spPr>
          <a:xfrm>
            <a:off x="5717021" y="4359290"/>
            <a:ext cx="2396700" cy="270000"/>
          </a:xfrm>
          <a:prstGeom prst="rect">
            <a:avLst/>
          </a:prstGeom>
        </p:spPr>
        <p:txBody>
          <a:bodyPr anchorCtr="0" anchor="t" bIns="0" lIns="91425" spcFirstLastPara="1" rIns="91425" wrap="square" tIns="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64" name="Google Shape;164;p21"/>
          <p:cNvSpPr txBox="1"/>
          <p:nvPr>
            <p:ph idx="23" type="subTitle"/>
          </p:nvPr>
        </p:nvSpPr>
        <p:spPr>
          <a:xfrm>
            <a:off x="5717021" y="4038670"/>
            <a:ext cx="2396700" cy="305700"/>
          </a:xfrm>
          <a:prstGeom prst="rect">
            <a:avLst/>
          </a:prstGeom>
        </p:spPr>
        <p:txBody>
          <a:bodyPr anchorCtr="0" anchor="t" bIns="0" lIns="91425" spcFirstLastPara="1" rIns="91425" wrap="square" tIns="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65" name="Google Shape;165;p21"/>
          <p:cNvSpPr txBox="1"/>
          <p:nvPr>
            <p:ph hasCustomPrompt="1" idx="24" type="title"/>
          </p:nvPr>
        </p:nvSpPr>
        <p:spPr>
          <a:xfrm>
            <a:off x="1125971" y="1331700"/>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6" name="Google Shape;166;p21"/>
          <p:cNvSpPr txBox="1"/>
          <p:nvPr>
            <p:ph hasCustomPrompt="1" idx="25" type="title"/>
          </p:nvPr>
        </p:nvSpPr>
        <p:spPr>
          <a:xfrm>
            <a:off x="1125971" y="2027638"/>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7" name="Google Shape;167;p21"/>
          <p:cNvSpPr txBox="1"/>
          <p:nvPr>
            <p:ph hasCustomPrompt="1" idx="26" type="title"/>
          </p:nvPr>
        </p:nvSpPr>
        <p:spPr>
          <a:xfrm>
            <a:off x="1125971" y="2723575"/>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8" name="Google Shape;168;p21"/>
          <p:cNvSpPr txBox="1"/>
          <p:nvPr>
            <p:ph hasCustomPrompt="1" idx="27" type="title"/>
          </p:nvPr>
        </p:nvSpPr>
        <p:spPr>
          <a:xfrm>
            <a:off x="1125971" y="3419513"/>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9" name="Google Shape;169;p21"/>
          <p:cNvSpPr txBox="1"/>
          <p:nvPr>
            <p:ph hasCustomPrompt="1" idx="28" type="title"/>
          </p:nvPr>
        </p:nvSpPr>
        <p:spPr>
          <a:xfrm>
            <a:off x="1125971" y="4115450"/>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0" name="Google Shape;170;p21"/>
          <p:cNvSpPr txBox="1"/>
          <p:nvPr>
            <p:ph hasCustomPrompt="1" idx="29" type="title"/>
          </p:nvPr>
        </p:nvSpPr>
        <p:spPr>
          <a:xfrm>
            <a:off x="4755221" y="1331700"/>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1" name="Google Shape;171;p21"/>
          <p:cNvSpPr txBox="1"/>
          <p:nvPr>
            <p:ph hasCustomPrompt="1" idx="30" type="title"/>
          </p:nvPr>
        </p:nvSpPr>
        <p:spPr>
          <a:xfrm>
            <a:off x="4755221" y="2027638"/>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2" name="Google Shape;172;p21"/>
          <p:cNvSpPr txBox="1"/>
          <p:nvPr>
            <p:ph hasCustomPrompt="1" idx="31" type="title"/>
          </p:nvPr>
        </p:nvSpPr>
        <p:spPr>
          <a:xfrm>
            <a:off x="4755221" y="2723575"/>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3" name="Google Shape;173;p21"/>
          <p:cNvSpPr txBox="1"/>
          <p:nvPr>
            <p:ph hasCustomPrompt="1" idx="32" type="title"/>
          </p:nvPr>
        </p:nvSpPr>
        <p:spPr>
          <a:xfrm>
            <a:off x="4755221" y="3419513"/>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4" name="Google Shape;174;p21"/>
          <p:cNvSpPr txBox="1"/>
          <p:nvPr>
            <p:ph hasCustomPrompt="1" idx="33" type="title"/>
          </p:nvPr>
        </p:nvSpPr>
        <p:spPr>
          <a:xfrm>
            <a:off x="4755221" y="4115450"/>
            <a:ext cx="961800" cy="439800"/>
          </a:xfrm>
          <a:prstGeom prst="rect">
            <a:avLst/>
          </a:prstGeom>
        </p:spPr>
        <p:txBody>
          <a:bodyPr anchorCtr="0" anchor="b" bIns="0" lIns="91425" spcFirstLastPara="1" rIns="91425" wrap="square" tIns="0">
            <a:noAutofit/>
          </a:bodyPr>
          <a:lstStyle>
            <a:lvl1pPr lvl="0" rtl="0" algn="r">
              <a:spcBef>
                <a:spcPts val="0"/>
              </a:spcBef>
              <a:spcAft>
                <a:spcPts val="0"/>
              </a:spcAft>
              <a:buSzPts val="6000"/>
              <a:buNone/>
              <a:defRPr sz="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175" name="Shape 175"/>
        <p:cNvGrpSpPr/>
        <p:nvPr/>
      </p:nvGrpSpPr>
      <p:grpSpPr>
        <a:xfrm>
          <a:off x="0" y="0"/>
          <a:ext cx="0" cy="0"/>
          <a:chOff x="0" y="0"/>
          <a:chExt cx="0" cy="0"/>
        </a:xfrm>
      </p:grpSpPr>
      <p:sp>
        <p:nvSpPr>
          <p:cNvPr id="176" name="Google Shape;176;p22"/>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txBox="1"/>
          <p:nvPr>
            <p:ph type="ctrTitle"/>
          </p:nvPr>
        </p:nvSpPr>
        <p:spPr>
          <a:xfrm>
            <a:off x="2624250" y="1070938"/>
            <a:ext cx="4262100" cy="822000"/>
          </a:xfrm>
          <a:prstGeom prst="rect">
            <a:avLst/>
          </a:prstGeom>
        </p:spPr>
        <p:txBody>
          <a:bodyPr anchorCtr="0" anchor="b" bIns="0" lIns="91425" spcFirstLastPara="1" rIns="91425" wrap="square" tIns="0">
            <a:noAutofit/>
          </a:bodyPr>
          <a:lstStyle>
            <a:lvl1pPr lvl="0" rtl="0">
              <a:spcBef>
                <a:spcPts val="0"/>
              </a:spcBef>
              <a:spcAft>
                <a:spcPts val="0"/>
              </a:spcAft>
              <a:buSzPts val="5200"/>
              <a:buNone/>
              <a:defRPr sz="52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8" name="Google Shape;178;p22"/>
          <p:cNvSpPr txBox="1"/>
          <p:nvPr>
            <p:ph idx="1" type="subTitle"/>
          </p:nvPr>
        </p:nvSpPr>
        <p:spPr>
          <a:xfrm>
            <a:off x="2624250" y="2396100"/>
            <a:ext cx="4262100" cy="75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79" name="Google Shape;179;p22"/>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txBox="1"/>
          <p:nvPr>
            <p:ph idx="2" type="subTitle"/>
          </p:nvPr>
        </p:nvSpPr>
        <p:spPr>
          <a:xfrm>
            <a:off x="2624250" y="1993467"/>
            <a:ext cx="4262100" cy="3597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000"/>
              <a:buFont typeface="Lexend Deca Medium"/>
              <a:buNone/>
              <a:defRPr sz="2000">
                <a:solidFill>
                  <a:schemeClr val="lt2"/>
                </a:solidFill>
                <a:latin typeface="Lexend Deca Medium"/>
                <a:ea typeface="Lexend Deca Medium"/>
                <a:cs typeface="Lexend Deca Medium"/>
                <a:sym typeface="Lexend Deca Medium"/>
              </a:defRPr>
            </a:lvl1pPr>
            <a:lvl2pPr lvl="1"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lnSpc>
                <a:spcPct val="100000"/>
              </a:lnSpc>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181" name="Google Shape;181;p22"/>
          <p:cNvSpPr txBox="1"/>
          <p:nvPr/>
        </p:nvSpPr>
        <p:spPr>
          <a:xfrm>
            <a:off x="2624250" y="3831725"/>
            <a:ext cx="4470900" cy="473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Metrophobic"/>
                <a:ea typeface="Metrophobic"/>
                <a:cs typeface="Metrophobic"/>
                <a:sym typeface="Metrophobic"/>
              </a:rPr>
              <a:t>CREDITS: This presentation template was created by </a:t>
            </a:r>
            <a:r>
              <a:rPr b="1" lang="en" sz="1000">
                <a:solidFill>
                  <a:schemeClr val="dk1"/>
                </a:solidFill>
                <a:uFill>
                  <a:noFill/>
                </a:uFill>
                <a:latin typeface="Metrophobic"/>
                <a:ea typeface="Metrophobic"/>
                <a:cs typeface="Metrophobic"/>
                <a:sym typeface="Metrophobic"/>
                <a:hlinkClick r:id="rId2">
                  <a:extLst>
                    <a:ext uri="{A12FA001-AC4F-418D-AE19-62706E023703}">
                      <ahyp:hlinkClr val="tx"/>
                    </a:ext>
                  </a:extLst>
                </a:hlinkClick>
              </a:rPr>
              <a:t>Slidesgo</a:t>
            </a:r>
            <a:r>
              <a:rPr lang="en" sz="1000">
                <a:solidFill>
                  <a:schemeClr val="dk1"/>
                </a:solidFill>
                <a:latin typeface="Metrophobic"/>
                <a:ea typeface="Metrophobic"/>
                <a:cs typeface="Metrophobic"/>
                <a:sym typeface="Metrophobic"/>
              </a:rPr>
              <a:t>, and includes icons by </a:t>
            </a:r>
            <a:r>
              <a:rPr b="1" lang="en" sz="1000">
                <a:solidFill>
                  <a:schemeClr val="dk1"/>
                </a:solidFill>
                <a:uFill>
                  <a:noFill/>
                </a:uFill>
                <a:latin typeface="Metrophobic"/>
                <a:ea typeface="Metrophobic"/>
                <a:cs typeface="Metrophobic"/>
                <a:sym typeface="Metrophobic"/>
                <a:hlinkClick r:id="rId3">
                  <a:extLst>
                    <a:ext uri="{A12FA001-AC4F-418D-AE19-62706E023703}">
                      <ahyp:hlinkClr val="tx"/>
                    </a:ext>
                  </a:extLst>
                </a:hlinkClick>
              </a:rPr>
              <a:t>Flaticon</a:t>
            </a:r>
            <a:r>
              <a:rPr b="1" lang="en" sz="1000">
                <a:solidFill>
                  <a:schemeClr val="dk1"/>
                </a:solidFill>
                <a:latin typeface="Metrophobic"/>
                <a:ea typeface="Metrophobic"/>
                <a:cs typeface="Metrophobic"/>
                <a:sym typeface="Metrophobic"/>
              </a:rPr>
              <a:t> </a:t>
            </a:r>
            <a:r>
              <a:rPr lang="en" sz="1000">
                <a:solidFill>
                  <a:schemeClr val="dk1"/>
                </a:solidFill>
                <a:latin typeface="Metrophobic"/>
                <a:ea typeface="Metrophobic"/>
                <a:cs typeface="Metrophobic"/>
                <a:sym typeface="Metrophobic"/>
              </a:rPr>
              <a:t>and infographics &amp; images by </a:t>
            </a:r>
            <a:r>
              <a:rPr b="1" lang="en" sz="1000">
                <a:solidFill>
                  <a:schemeClr val="dk1"/>
                </a:solidFill>
                <a:uFill>
                  <a:noFill/>
                </a:uFill>
                <a:latin typeface="Metrophobic"/>
                <a:ea typeface="Metrophobic"/>
                <a:cs typeface="Metrophobic"/>
                <a:sym typeface="Metrophobic"/>
                <a:hlinkClick r:id="rId4">
                  <a:extLst>
                    <a:ext uri="{A12FA001-AC4F-418D-AE19-62706E023703}">
                      <ahyp:hlinkClr val="tx"/>
                    </a:ext>
                  </a:extLst>
                </a:hlinkClick>
              </a:rPr>
              <a:t>Freepik</a:t>
            </a:r>
            <a:endParaRPr b="1" sz="1000">
              <a:solidFill>
                <a:schemeClr val="dk1"/>
              </a:solidFill>
              <a:latin typeface="Metrophobic"/>
              <a:ea typeface="Metrophobic"/>
              <a:cs typeface="Metrophobic"/>
              <a:sym typeface="Metrophob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TITLE_ONLY_2">
    <p:bg>
      <p:bgPr>
        <a:gradFill>
          <a:gsLst>
            <a:gs pos="0">
              <a:schemeClr val="lt2"/>
            </a:gs>
            <a:gs pos="50000">
              <a:schemeClr val="dk1"/>
            </a:gs>
            <a:gs pos="100000">
              <a:schemeClr val="dk2"/>
            </a:gs>
          </a:gsLst>
          <a:path path="circle">
            <a:fillToRect b="50%" l="50%" r="50%" t="50%"/>
          </a:path>
          <a:tileRect/>
        </a:gradFill>
      </p:bgPr>
    </p:bg>
    <p:spTree>
      <p:nvGrpSpPr>
        <p:cNvPr id="182" name="Shape 182"/>
        <p:cNvGrpSpPr/>
        <p:nvPr/>
      </p:nvGrpSpPr>
      <p:grpSpPr>
        <a:xfrm>
          <a:off x="0" y="0"/>
          <a:ext cx="0" cy="0"/>
          <a:chOff x="0" y="0"/>
          <a:chExt cx="0" cy="0"/>
        </a:xfrm>
      </p:grpSpPr>
      <p:sp>
        <p:nvSpPr>
          <p:cNvPr id="183" name="Google Shape;183;p23"/>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ONLY_3">
    <p:bg>
      <p:bgPr>
        <a:gradFill>
          <a:gsLst>
            <a:gs pos="0">
              <a:schemeClr val="dk2"/>
            </a:gs>
            <a:gs pos="2000">
              <a:schemeClr val="dk2"/>
            </a:gs>
            <a:gs pos="50000">
              <a:schemeClr val="dk1"/>
            </a:gs>
            <a:gs pos="100000">
              <a:schemeClr val="lt2"/>
            </a:gs>
          </a:gsLst>
          <a:path path="circle">
            <a:fillToRect b="50%" l="50%" r="50%" t="50%"/>
          </a:path>
          <a:tileRect/>
        </a:gradFill>
      </p:bgPr>
    </p:bg>
    <p:spTree>
      <p:nvGrpSpPr>
        <p:cNvPr id="185" name="Shape 185"/>
        <p:cNvGrpSpPr/>
        <p:nvPr/>
      </p:nvGrpSpPr>
      <p:grpSpPr>
        <a:xfrm>
          <a:off x="0" y="0"/>
          <a:ext cx="0" cy="0"/>
          <a:chOff x="0" y="0"/>
          <a:chExt cx="0" cy="0"/>
        </a:xfrm>
      </p:grpSpPr>
      <p:sp>
        <p:nvSpPr>
          <p:cNvPr id="186" name="Google Shape;186;p24"/>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4"/>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1" name="Shape 19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2" name="Shape 192"/>
        <p:cNvGrpSpPr/>
        <p:nvPr/>
      </p:nvGrpSpPr>
      <p:grpSpPr>
        <a:xfrm>
          <a:off x="0" y="0"/>
          <a:ext cx="0" cy="0"/>
          <a:chOff x="0" y="0"/>
          <a:chExt cx="0" cy="0"/>
        </a:xfrm>
      </p:grpSpPr>
      <p:sp>
        <p:nvSpPr>
          <p:cNvPr id="193" name="Google Shape;193;p2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4"/>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idx="1" type="body"/>
          </p:nvPr>
        </p:nvSpPr>
        <p:spPr>
          <a:xfrm>
            <a:off x="1650550" y="1152475"/>
            <a:ext cx="6773400" cy="3416400"/>
          </a:xfrm>
          <a:prstGeom prst="rect">
            <a:avLst/>
          </a:prstGeom>
        </p:spPr>
        <p:txBody>
          <a:bodyPr anchorCtr="0" anchor="t" bIns="0" lIns="91425" spcFirstLastPara="1" rIns="91425" wrap="square" tIns="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5"/>
          <p:cNvSpPr txBox="1"/>
          <p:nvPr>
            <p:ph idx="1" type="subTitle"/>
          </p:nvPr>
        </p:nvSpPr>
        <p:spPr>
          <a:xfrm>
            <a:off x="1588576" y="3421225"/>
            <a:ext cx="3163500" cy="1023600"/>
          </a:xfrm>
          <a:prstGeom prst="rect">
            <a:avLst/>
          </a:prstGeom>
        </p:spPr>
        <p:txBody>
          <a:bodyPr anchorCtr="0" anchor="t" bIns="0" lIns="91425" spcFirstLastPara="1" rIns="91425" wrap="square" tIns="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8" name="Google Shape;28;p5"/>
          <p:cNvSpPr txBox="1"/>
          <p:nvPr>
            <p:ph idx="2" type="subTitle"/>
          </p:nvPr>
        </p:nvSpPr>
        <p:spPr>
          <a:xfrm>
            <a:off x="4857907" y="3421225"/>
            <a:ext cx="3163500" cy="1023600"/>
          </a:xfrm>
          <a:prstGeom prst="rect">
            <a:avLst/>
          </a:prstGeom>
        </p:spPr>
        <p:txBody>
          <a:bodyPr anchorCtr="0" anchor="t" bIns="0" lIns="91425" spcFirstLastPara="1" rIns="91425" wrap="square" tIns="0">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9" name="Google Shape;29;p5"/>
          <p:cNvSpPr txBox="1"/>
          <p:nvPr>
            <p:ph idx="3" type="subTitle"/>
          </p:nvPr>
        </p:nvSpPr>
        <p:spPr>
          <a:xfrm>
            <a:off x="2380426" y="2833825"/>
            <a:ext cx="1579800" cy="352800"/>
          </a:xfrm>
          <a:prstGeom prst="rect">
            <a:avLst/>
          </a:prstGeom>
        </p:spPr>
        <p:txBody>
          <a:bodyPr anchorCtr="0" anchor="t" bIns="0" lIns="91425" spcFirstLastPara="1" rIns="91425" wrap="square" tIns="0">
            <a:noAutofit/>
          </a:bodyPr>
          <a:lstStyle>
            <a:lvl1pPr lvl="0" rtl="0" algn="ctr">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30" name="Google Shape;30;p5"/>
          <p:cNvSpPr txBox="1"/>
          <p:nvPr>
            <p:ph idx="4" type="subTitle"/>
          </p:nvPr>
        </p:nvSpPr>
        <p:spPr>
          <a:xfrm>
            <a:off x="5649757" y="2833825"/>
            <a:ext cx="1579800" cy="352800"/>
          </a:xfrm>
          <a:prstGeom prst="rect">
            <a:avLst/>
          </a:prstGeom>
        </p:spPr>
        <p:txBody>
          <a:bodyPr anchorCtr="0" anchor="t" bIns="0" lIns="91425" spcFirstLastPara="1" rIns="91425" wrap="square" tIns="0">
            <a:noAutofit/>
          </a:bodyPr>
          <a:lstStyle>
            <a:lvl1pPr lvl="0" rtl="0" algn="ctr">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p:txBody>
      </p:sp>
      <p:sp>
        <p:nvSpPr>
          <p:cNvPr id="31" name="Google Shape;31;p5"/>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6"/>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1387975" y="2147150"/>
            <a:ext cx="4407000" cy="846000"/>
          </a:xfrm>
          <a:prstGeom prst="round2SameRect">
            <a:avLst>
              <a:gd fmla="val 38579"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idx="1" type="body"/>
          </p:nvPr>
        </p:nvSpPr>
        <p:spPr>
          <a:xfrm>
            <a:off x="4068900" y="1479850"/>
            <a:ext cx="4355100" cy="2550900"/>
          </a:xfrm>
          <a:prstGeom prst="rect">
            <a:avLst/>
          </a:prstGeom>
        </p:spPr>
        <p:txBody>
          <a:bodyPr anchorCtr="0" anchor="t" bIns="0" lIns="91425" spcFirstLastPara="1" rIns="91425" wrap="square" tIns="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0" name="Google Shape;40;p7"/>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2336200" y="941150"/>
            <a:ext cx="5928000" cy="2906700"/>
          </a:xfrm>
          <a:prstGeom prst="rect">
            <a:avLst/>
          </a:prstGeom>
        </p:spPr>
        <p:txBody>
          <a:bodyPr anchorCtr="0" anchor="ctr" bIns="0" lIns="91425" spcFirstLastPara="1" rIns="91425" wrap="square" tIns="0">
            <a:noAutofit/>
          </a:bodyPr>
          <a:lstStyle>
            <a:lvl1pPr lvl="0">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390275" y="367175"/>
            <a:ext cx="8411700" cy="4409100"/>
          </a:xfrm>
          <a:prstGeom prst="roundRect">
            <a:avLst>
              <a:gd fmla="val 7484"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952675" y="1711850"/>
            <a:ext cx="4407000" cy="1716600"/>
          </a:xfrm>
          <a:prstGeom prst="round2SameRect">
            <a:avLst>
              <a:gd fmla="val 2036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5071250" y="1478163"/>
            <a:ext cx="3352800" cy="1275900"/>
          </a:xfrm>
          <a:prstGeom prst="rect">
            <a:avLst/>
          </a:prstGeom>
        </p:spPr>
        <p:txBody>
          <a:bodyPr anchorCtr="0" anchor="b" bIns="0" lIns="91425" spcFirstLastPara="1" rIns="91425" wrap="square" tIns="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5071250" y="2841588"/>
            <a:ext cx="3352800" cy="1076700"/>
          </a:xfrm>
          <a:prstGeom prst="rect">
            <a:avLst/>
          </a:prstGeom>
        </p:spPr>
        <p:txBody>
          <a:bodyPr anchorCtr="0" anchor="t" bIns="0" lIns="91425" spcFirstLastPara="1" rIns="91425" wrap="square" tIns="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0"/>
            <a:ext cx="9144000" cy="5143500"/>
          </a:xfrm>
          <a:prstGeom prst="rect">
            <a:avLst/>
          </a:prstGeom>
          <a:solidFill>
            <a:srgbClr val="FF6A92">
              <a:alpha val="3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5587500" y="1205970"/>
            <a:ext cx="2659500" cy="1066500"/>
          </a:xfrm>
          <a:prstGeom prst="rect">
            <a:avLst/>
          </a:prstGeom>
        </p:spPr>
        <p:txBody>
          <a:bodyPr anchorCtr="0" anchor="ctr" bIns="0" lIns="91425" spcFirstLastPara="1" rIns="91425" wrap="square" tIns="0">
            <a:noAutofit/>
          </a:bodyPr>
          <a:lstStyle>
            <a:lvl1pPr indent="-228600" lvl="0" marL="457200" algn="ctr">
              <a:lnSpc>
                <a:spcPct val="100000"/>
              </a:lnSpc>
              <a:spcBef>
                <a:spcPts val="0"/>
              </a:spcBef>
              <a:spcAft>
                <a:spcPts val="0"/>
              </a:spcAft>
              <a:buSzPts val="2300"/>
              <a:buFont typeface="Lexend Deca Medium"/>
              <a:buNone/>
              <a:defRPr sz="2300">
                <a:latin typeface="Lexend Deca Medium"/>
                <a:ea typeface="Lexend Deca Medium"/>
                <a:cs typeface="Lexend Deca Medium"/>
                <a:sym typeface="Lexend Deca Medium"/>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2000">
              <a:schemeClr val="dk2"/>
            </a:gs>
            <a:gs pos="50000">
              <a:schemeClr val="dk1"/>
            </a:gs>
            <a:gs pos="100000">
              <a:schemeClr val="lt2"/>
            </a:gs>
          </a:gsLst>
          <a:lin ang="26986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998350" y="540000"/>
            <a:ext cx="6425700" cy="477600"/>
          </a:xfrm>
          <a:prstGeom prst="rect">
            <a:avLst/>
          </a:prstGeom>
          <a:noFill/>
          <a:ln>
            <a:noFill/>
          </a:ln>
        </p:spPr>
        <p:txBody>
          <a:bodyPr anchorCtr="0" anchor="t" bIns="0" lIns="91425" spcFirstLastPara="1" rIns="91425" wrap="square" tIns="0">
            <a:noAutofit/>
          </a:bodyPr>
          <a:lstStyle>
            <a:lvl1pPr lv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0" lIns="91425" spcFirstLastPara="1" rIns="91425" wrap="square" tIns="0">
            <a:noAutofit/>
          </a:bodyPr>
          <a:lstStyle>
            <a:lvl1pPr indent="-330200" lvl="0" marL="457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1pPr>
            <a:lvl2pPr indent="-330200" lvl="1" marL="9144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2pPr>
            <a:lvl3pPr indent="-330200" lvl="2" marL="13716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3pPr>
            <a:lvl4pPr indent="-330200" lvl="3" marL="18288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4pPr>
            <a:lvl5pPr indent="-330200" lvl="4" marL="22860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5pPr>
            <a:lvl6pPr indent="-330200" lvl="5" marL="2743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6pPr>
            <a:lvl7pPr indent="-330200" lvl="6" marL="32004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7pPr>
            <a:lvl8pPr indent="-330200" lvl="7" marL="36576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8pPr>
            <a:lvl9pPr indent="-330200" lvl="8" marL="41148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8" name="Shape 188"/>
        <p:cNvGrpSpPr/>
        <p:nvPr/>
      </p:nvGrpSpPr>
      <p:grpSpPr>
        <a:xfrm>
          <a:off x="0" y="0"/>
          <a:ext cx="0" cy="0"/>
          <a:chOff x="0" y="0"/>
          <a:chExt cx="0" cy="0"/>
        </a:xfrm>
      </p:grpSpPr>
      <p:sp>
        <p:nvSpPr>
          <p:cNvPr id="189" name="Google Shape;189;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0" name="Google Shape;190;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comments" Target="../comments/commen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comments" Target="../comments/commen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comments" Target="../comments/comment8.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comments" Target="../comments/comment9.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comments" Target="../comments/comment10.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comments" Target="../comments/comment11.xml"/><Relationship Id="rId4" Type="http://schemas.openxmlformats.org/officeDocument/2006/relationships/image" Target="../media/image8.png"/><Relationship Id="rId5"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22.png"/><Relationship Id="rId5"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19.png"/><Relationship Id="rId7"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comments" Target="../comments/commen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comments" Target="../comments/commen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omments" Target="../comments/comment4.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comments" Target="../comments/comment5.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197" name="Shape 197"/>
        <p:cNvGrpSpPr/>
        <p:nvPr/>
      </p:nvGrpSpPr>
      <p:grpSpPr>
        <a:xfrm>
          <a:off x="0" y="0"/>
          <a:ext cx="0" cy="0"/>
          <a:chOff x="0" y="0"/>
          <a:chExt cx="0" cy="0"/>
        </a:xfrm>
      </p:grpSpPr>
      <p:sp>
        <p:nvSpPr>
          <p:cNvPr id="198" name="Google Shape;198;p28"/>
          <p:cNvSpPr txBox="1"/>
          <p:nvPr>
            <p:ph type="ctrTitle"/>
          </p:nvPr>
        </p:nvSpPr>
        <p:spPr>
          <a:xfrm>
            <a:off x="2321700" y="1104000"/>
            <a:ext cx="6102300" cy="21723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sz="2900"/>
              <a:t>Radiografía App Existente:</a:t>
            </a:r>
            <a:endParaRPr sz="2900"/>
          </a:p>
          <a:p>
            <a:pPr indent="0" lvl="0" marL="0" rtl="0" algn="l">
              <a:spcBef>
                <a:spcPts val="0"/>
              </a:spcBef>
              <a:spcAft>
                <a:spcPts val="0"/>
              </a:spcAft>
              <a:buNone/>
            </a:pPr>
            <a:r>
              <a:rPr lang="en">
                <a:solidFill>
                  <a:schemeClr val="dk2"/>
                </a:solidFill>
              </a:rPr>
              <a:t>Spotify</a:t>
            </a:r>
            <a:r>
              <a:rPr lang="en" sz="5500">
                <a:solidFill>
                  <a:schemeClr val="dk2"/>
                </a:solidFill>
              </a:rPr>
              <a:t> </a:t>
            </a:r>
            <a:endParaRPr sz="5500">
              <a:solidFill>
                <a:schemeClr val="dk2"/>
              </a:solidFill>
            </a:endParaRPr>
          </a:p>
          <a:p>
            <a:pPr indent="0" lvl="0" marL="0" rtl="0" algn="l">
              <a:spcBef>
                <a:spcPts val="0"/>
              </a:spcBef>
              <a:spcAft>
                <a:spcPts val="0"/>
              </a:spcAft>
              <a:buNone/>
            </a:pPr>
            <a:r>
              <a:rPr lang="en" sz="4300">
                <a:solidFill>
                  <a:schemeClr val="lt2"/>
                </a:solidFill>
              </a:rPr>
              <a:t>Music Playlists!</a:t>
            </a:r>
            <a:endParaRPr sz="4500"/>
          </a:p>
        </p:txBody>
      </p:sp>
      <p:sp>
        <p:nvSpPr>
          <p:cNvPr id="199" name="Google Shape;199;p28"/>
          <p:cNvSpPr txBox="1"/>
          <p:nvPr>
            <p:ph idx="1" type="subTitle"/>
          </p:nvPr>
        </p:nvSpPr>
        <p:spPr>
          <a:xfrm>
            <a:off x="2321700" y="3313225"/>
            <a:ext cx="4764300" cy="4821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Here is where your presentation begins</a:t>
            </a:r>
            <a:endParaRPr/>
          </a:p>
        </p:txBody>
      </p:sp>
      <p:grpSp>
        <p:nvGrpSpPr>
          <p:cNvPr id="200" name="Google Shape;200;p28"/>
          <p:cNvGrpSpPr/>
          <p:nvPr/>
        </p:nvGrpSpPr>
        <p:grpSpPr>
          <a:xfrm>
            <a:off x="3974600" y="4154930"/>
            <a:ext cx="4113600" cy="146102"/>
            <a:chOff x="3974600" y="4154930"/>
            <a:chExt cx="4113600" cy="146102"/>
          </a:xfrm>
        </p:grpSpPr>
        <p:sp>
          <p:nvSpPr>
            <p:cNvPr id="201" name="Google Shape;201;p28"/>
            <p:cNvSpPr/>
            <p:nvPr/>
          </p:nvSpPr>
          <p:spPr>
            <a:xfrm>
              <a:off x="3974600" y="4214463"/>
              <a:ext cx="4113600" cy="390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3974600" y="4214503"/>
              <a:ext cx="646900" cy="38915"/>
            </a:xfrm>
            <a:custGeom>
              <a:rect b="b" l="l" r="r" t="t"/>
              <a:pathLst>
                <a:path extrusionOk="0" h="680" w="11304">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4519857" y="4154930"/>
              <a:ext cx="146045" cy="146102"/>
            </a:xfrm>
            <a:custGeom>
              <a:rect b="b" l="l" r="r" t="t"/>
              <a:pathLst>
                <a:path extrusionOk="0" h="2553" w="2552">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4564265" y="4199395"/>
              <a:ext cx="57228" cy="57170"/>
            </a:xfrm>
            <a:custGeom>
              <a:rect b="b" l="l" r="r" t="t"/>
              <a:pathLst>
                <a:path extrusionOk="0" h="999" w="100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 name="Google Shape;205;p28"/>
          <p:cNvGrpSpPr/>
          <p:nvPr/>
        </p:nvGrpSpPr>
        <p:grpSpPr>
          <a:xfrm>
            <a:off x="2402125" y="3986650"/>
            <a:ext cx="1314377" cy="482094"/>
            <a:chOff x="2402125" y="3986650"/>
            <a:chExt cx="1314377" cy="482094"/>
          </a:xfrm>
        </p:grpSpPr>
        <p:sp>
          <p:nvSpPr>
            <p:cNvPr id="206" name="Google Shape;206;p28"/>
            <p:cNvSpPr/>
            <p:nvPr/>
          </p:nvSpPr>
          <p:spPr>
            <a:xfrm>
              <a:off x="2821234" y="3986650"/>
              <a:ext cx="492273" cy="482094"/>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3003288" y="4154642"/>
              <a:ext cx="42768" cy="146115"/>
            </a:xfrm>
            <a:custGeom>
              <a:rect b="b" l="l" r="r" t="t"/>
              <a:pathLst>
                <a:path extrusionOk="0" h="3273" w="958">
                  <a:moveTo>
                    <a:pt x="0" y="0"/>
                  </a:moveTo>
                  <a:lnTo>
                    <a:pt x="0" y="3273"/>
                  </a:lnTo>
                  <a:lnTo>
                    <a:pt x="958" y="3273"/>
                  </a:lnTo>
                  <a:lnTo>
                    <a:pt x="9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3084404" y="4154642"/>
              <a:ext cx="43393" cy="146115"/>
            </a:xfrm>
            <a:custGeom>
              <a:rect b="b" l="l" r="r" t="t"/>
              <a:pathLst>
                <a:path extrusionOk="0" h="3273" w="972">
                  <a:moveTo>
                    <a:pt x="0" y="0"/>
                  </a:moveTo>
                  <a:lnTo>
                    <a:pt x="0" y="3273"/>
                  </a:lnTo>
                  <a:lnTo>
                    <a:pt x="971" y="3273"/>
                  </a:lnTo>
                  <a:lnTo>
                    <a:pt x="9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3455209" y="4097008"/>
              <a:ext cx="261293" cy="261337"/>
            </a:xfrm>
            <a:custGeom>
              <a:rect b="b" l="l" r="r" t="t"/>
              <a:pathLst>
                <a:path extrusionOk="0" h="5854" w="5853">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3557397" y="4199776"/>
              <a:ext cx="48928" cy="56428"/>
            </a:xfrm>
            <a:custGeom>
              <a:rect b="b" l="l" r="r" t="t"/>
              <a:pathLst>
                <a:path extrusionOk="0" h="1264" w="1096">
                  <a:moveTo>
                    <a:pt x="0" y="1"/>
                  </a:moveTo>
                  <a:lnTo>
                    <a:pt x="0" y="1263"/>
                  </a:lnTo>
                  <a:lnTo>
                    <a:pt x="1095" y="62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3606281" y="4199776"/>
              <a:ext cx="8125" cy="55803"/>
            </a:xfrm>
            <a:custGeom>
              <a:rect b="b" l="l" r="r" t="t"/>
              <a:pathLst>
                <a:path extrusionOk="0" h="1250" w="182">
                  <a:moveTo>
                    <a:pt x="0" y="1"/>
                  </a:moveTo>
                  <a:lnTo>
                    <a:pt x="0" y="1249"/>
                  </a:lnTo>
                  <a:lnTo>
                    <a:pt x="181" y="1249"/>
                  </a:lnTo>
                  <a:lnTo>
                    <a:pt x="1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2402125" y="4097008"/>
              <a:ext cx="260668" cy="261337"/>
            </a:xfrm>
            <a:custGeom>
              <a:rect b="b" l="l" r="r" t="t"/>
              <a:pathLst>
                <a:path extrusionOk="0" h="5854" w="5839">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2511679" y="4199776"/>
              <a:ext cx="49017" cy="56428"/>
            </a:xfrm>
            <a:custGeom>
              <a:rect b="b" l="l" r="r" t="t"/>
              <a:pathLst>
                <a:path extrusionOk="0" h="1264" w="1098">
                  <a:moveTo>
                    <a:pt x="1097" y="1"/>
                  </a:moveTo>
                  <a:lnTo>
                    <a:pt x="1" y="626"/>
                  </a:lnTo>
                  <a:lnTo>
                    <a:pt x="1097" y="1263"/>
                  </a:lnTo>
                  <a:lnTo>
                    <a:pt x="10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2504268" y="4199776"/>
              <a:ext cx="7455" cy="55803"/>
            </a:xfrm>
            <a:custGeom>
              <a:rect b="b" l="l" r="r" t="t"/>
              <a:pathLst>
                <a:path extrusionOk="0" h="1250" w="167">
                  <a:moveTo>
                    <a:pt x="1" y="1"/>
                  </a:moveTo>
                  <a:lnTo>
                    <a:pt x="1" y="1249"/>
                  </a:lnTo>
                  <a:lnTo>
                    <a:pt x="167" y="1249"/>
                  </a:lnTo>
                  <a:lnTo>
                    <a:pt x="1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28"/>
          <p:cNvGrpSpPr/>
          <p:nvPr/>
        </p:nvGrpSpPr>
        <p:grpSpPr>
          <a:xfrm>
            <a:off x="723837" y="552000"/>
            <a:ext cx="1244188" cy="1640915"/>
            <a:chOff x="723837" y="552000"/>
            <a:chExt cx="1244188" cy="1640915"/>
          </a:xfrm>
        </p:grpSpPr>
        <p:sp>
          <p:nvSpPr>
            <p:cNvPr id="216" name="Google Shape;216;p28"/>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 name="Google Shape;219;p28"/>
            <p:cNvGrpSpPr/>
            <p:nvPr/>
          </p:nvGrpSpPr>
          <p:grpSpPr>
            <a:xfrm>
              <a:off x="729630" y="1968358"/>
              <a:ext cx="255615" cy="224557"/>
              <a:chOff x="6184139" y="1980808"/>
              <a:chExt cx="451696" cy="396814"/>
            </a:xfrm>
          </p:grpSpPr>
          <p:sp>
            <p:nvSpPr>
              <p:cNvPr id="220" name="Google Shape;220;p28"/>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28"/>
            <p:cNvGrpSpPr/>
            <p:nvPr/>
          </p:nvGrpSpPr>
          <p:grpSpPr>
            <a:xfrm>
              <a:off x="729630" y="975085"/>
              <a:ext cx="255615" cy="254967"/>
              <a:chOff x="6184139" y="1220827"/>
              <a:chExt cx="451696" cy="450552"/>
            </a:xfrm>
          </p:grpSpPr>
          <p:sp>
            <p:nvSpPr>
              <p:cNvPr id="223" name="Google Shape;223;p28"/>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28"/>
            <p:cNvGrpSpPr/>
            <p:nvPr/>
          </p:nvGrpSpPr>
          <p:grpSpPr>
            <a:xfrm>
              <a:off x="723837" y="1482615"/>
              <a:ext cx="267223" cy="233165"/>
              <a:chOff x="6908262" y="1240186"/>
              <a:chExt cx="472209" cy="412024"/>
            </a:xfrm>
          </p:grpSpPr>
          <p:sp>
            <p:nvSpPr>
              <p:cNvPr id="227" name="Google Shape;227;p28"/>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 name="Google Shape;235;p28"/>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236" name="Google Shape;236;p28"/>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237" name="Google Shape;237;p28"/>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238" name="Google Shape;238;p28"/>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239" name="Google Shape;239;p28"/>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240" name="Google Shape;240;p28"/>
          <p:cNvGrpSpPr/>
          <p:nvPr/>
        </p:nvGrpSpPr>
        <p:grpSpPr>
          <a:xfrm>
            <a:off x="2465285" y="552003"/>
            <a:ext cx="599322" cy="250348"/>
            <a:chOff x="2465285" y="552003"/>
            <a:chExt cx="599322" cy="250348"/>
          </a:xfrm>
        </p:grpSpPr>
        <p:sp>
          <p:nvSpPr>
            <p:cNvPr id="241" name="Google Shape;241;p28"/>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243" name="Google Shape;243;p28"/>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245" name="Google Shape;245;p28"/>
          <p:cNvSpPr txBox="1"/>
          <p:nvPr/>
        </p:nvSpPr>
        <p:spPr>
          <a:xfrm>
            <a:off x="3256650" y="604125"/>
            <a:ext cx="16110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612" name="Shape 612"/>
        <p:cNvGrpSpPr/>
        <p:nvPr/>
      </p:nvGrpSpPr>
      <p:grpSpPr>
        <a:xfrm>
          <a:off x="0" y="0"/>
          <a:ext cx="0" cy="0"/>
          <a:chOff x="0" y="0"/>
          <a:chExt cx="0" cy="0"/>
        </a:xfrm>
      </p:grpSpPr>
      <p:sp>
        <p:nvSpPr>
          <p:cNvPr id="613" name="Google Shape;613;p37"/>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2400"/>
              <a:t>Lenguajes y </a:t>
            </a:r>
            <a:r>
              <a:rPr lang="en" sz="2400"/>
              <a:t>Metodologías</a:t>
            </a:r>
            <a:r>
              <a:rPr lang="en" sz="2400"/>
              <a:t> de Desarrollo</a:t>
            </a:r>
            <a:endParaRPr sz="2400"/>
          </a:p>
        </p:txBody>
      </p:sp>
      <p:sp>
        <p:nvSpPr>
          <p:cNvPr id="614" name="Google Shape;614;p37"/>
          <p:cNvSpPr txBox="1"/>
          <p:nvPr>
            <p:ph idx="1" type="subTitle"/>
          </p:nvPr>
        </p:nvSpPr>
        <p:spPr>
          <a:xfrm>
            <a:off x="6027300" y="1709625"/>
            <a:ext cx="23967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Para su desarrollo en</a:t>
            </a:r>
            <a:r>
              <a:rPr lang="en"/>
              <a:t> iOS</a:t>
            </a:r>
            <a:endParaRPr/>
          </a:p>
        </p:txBody>
      </p:sp>
      <p:sp>
        <p:nvSpPr>
          <p:cNvPr id="615" name="Google Shape;615;p37"/>
          <p:cNvSpPr txBox="1"/>
          <p:nvPr>
            <p:ph idx="3" type="subTitle"/>
          </p:nvPr>
        </p:nvSpPr>
        <p:spPr>
          <a:xfrm>
            <a:off x="6027300" y="2939050"/>
            <a:ext cx="23967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Interfaz de usuario</a:t>
            </a:r>
            <a:endParaRPr/>
          </a:p>
        </p:txBody>
      </p:sp>
      <p:sp>
        <p:nvSpPr>
          <p:cNvPr id="616" name="Google Shape;616;p37"/>
          <p:cNvSpPr txBox="1"/>
          <p:nvPr>
            <p:ph idx="2" type="subTitle"/>
          </p:nvPr>
        </p:nvSpPr>
        <p:spPr>
          <a:xfrm>
            <a:off x="6027300" y="1355822"/>
            <a:ext cx="23967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sz="1800"/>
              <a:t>Objective C</a:t>
            </a:r>
            <a:endParaRPr sz="1800"/>
          </a:p>
        </p:txBody>
      </p:sp>
      <p:sp>
        <p:nvSpPr>
          <p:cNvPr id="617" name="Google Shape;617;p37"/>
          <p:cNvSpPr txBox="1"/>
          <p:nvPr>
            <p:ph idx="4" type="subTitle"/>
          </p:nvPr>
        </p:nvSpPr>
        <p:spPr>
          <a:xfrm>
            <a:off x="6027300" y="2386572"/>
            <a:ext cx="23967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sz="1800"/>
              <a:t>HTML, CSS y JavaScript</a:t>
            </a:r>
            <a:endParaRPr sz="1800"/>
          </a:p>
        </p:txBody>
      </p:sp>
      <p:sp>
        <p:nvSpPr>
          <p:cNvPr id="618" name="Google Shape;618;p37"/>
          <p:cNvSpPr txBox="1"/>
          <p:nvPr>
            <p:ph idx="5" type="subTitle"/>
          </p:nvPr>
        </p:nvSpPr>
        <p:spPr>
          <a:xfrm>
            <a:off x="6027300" y="4018725"/>
            <a:ext cx="2396700" cy="2580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Protocolo de </a:t>
            </a:r>
            <a:r>
              <a:rPr lang="en"/>
              <a:t>mensajería</a:t>
            </a:r>
            <a:endParaRPr/>
          </a:p>
        </p:txBody>
      </p:sp>
      <p:sp>
        <p:nvSpPr>
          <p:cNvPr id="619" name="Google Shape;619;p37"/>
          <p:cNvSpPr txBox="1"/>
          <p:nvPr>
            <p:ph idx="6" type="subTitle"/>
          </p:nvPr>
        </p:nvSpPr>
        <p:spPr>
          <a:xfrm>
            <a:off x="6027300" y="3417325"/>
            <a:ext cx="17394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sz="1800"/>
              <a:t>ZeroMW y protbuf</a:t>
            </a:r>
            <a:endParaRPr sz="1800"/>
          </a:p>
        </p:txBody>
      </p:sp>
      <p:sp>
        <p:nvSpPr>
          <p:cNvPr id="620" name="Google Shape;620;p37"/>
          <p:cNvSpPr txBox="1"/>
          <p:nvPr>
            <p:ph idx="7" type="subTitle"/>
          </p:nvPr>
        </p:nvSpPr>
        <p:spPr>
          <a:xfrm>
            <a:off x="2419150" y="1709625"/>
            <a:ext cx="23967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Lenguaje de </a:t>
            </a:r>
            <a:r>
              <a:rPr lang="en"/>
              <a:t>programación</a:t>
            </a:r>
            <a:r>
              <a:rPr lang="en"/>
              <a:t> central.</a:t>
            </a:r>
            <a:endParaRPr/>
          </a:p>
        </p:txBody>
      </p:sp>
      <p:sp>
        <p:nvSpPr>
          <p:cNvPr id="621" name="Google Shape;621;p37"/>
          <p:cNvSpPr txBox="1"/>
          <p:nvPr>
            <p:ph idx="8" type="subTitle"/>
          </p:nvPr>
        </p:nvSpPr>
        <p:spPr>
          <a:xfrm>
            <a:off x="2419150" y="1355822"/>
            <a:ext cx="23967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sz="1800"/>
              <a:t>C++</a:t>
            </a:r>
            <a:endParaRPr sz="1800"/>
          </a:p>
        </p:txBody>
      </p:sp>
      <p:sp>
        <p:nvSpPr>
          <p:cNvPr id="622" name="Google Shape;622;p37"/>
          <p:cNvSpPr txBox="1"/>
          <p:nvPr>
            <p:ph idx="13" type="subTitle"/>
          </p:nvPr>
        </p:nvSpPr>
        <p:spPr>
          <a:xfrm>
            <a:off x="2419150" y="2386572"/>
            <a:ext cx="23967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sz="1800"/>
              <a:t>Chromium Embedded Framework</a:t>
            </a:r>
            <a:endParaRPr sz="1800"/>
          </a:p>
        </p:txBody>
      </p:sp>
      <p:sp>
        <p:nvSpPr>
          <p:cNvPr id="623" name="Google Shape;623;p37"/>
          <p:cNvSpPr txBox="1"/>
          <p:nvPr>
            <p:ph idx="14" type="subTitle"/>
          </p:nvPr>
        </p:nvSpPr>
        <p:spPr>
          <a:xfrm>
            <a:off x="2419150" y="3771125"/>
            <a:ext cx="23967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Servicios back-end y </a:t>
            </a:r>
            <a:r>
              <a:rPr lang="en"/>
              <a:t>análisis</a:t>
            </a:r>
            <a:r>
              <a:rPr lang="en"/>
              <a:t> de datos</a:t>
            </a:r>
            <a:endParaRPr/>
          </a:p>
        </p:txBody>
      </p:sp>
      <p:sp>
        <p:nvSpPr>
          <p:cNvPr id="624" name="Google Shape;624;p37"/>
          <p:cNvSpPr txBox="1"/>
          <p:nvPr>
            <p:ph idx="15" type="subTitle"/>
          </p:nvPr>
        </p:nvSpPr>
        <p:spPr>
          <a:xfrm>
            <a:off x="2419150" y="3417322"/>
            <a:ext cx="2396700" cy="305700"/>
          </a:xfrm>
          <a:prstGeom prst="rect">
            <a:avLst/>
          </a:prstGeom>
          <a:ln>
            <a:noFill/>
          </a:ln>
        </p:spPr>
        <p:txBody>
          <a:bodyPr anchorCtr="0" anchor="t" bIns="0" lIns="91425" spcFirstLastPara="1" rIns="91425" wrap="square" tIns="0">
            <a:noAutofit/>
          </a:bodyPr>
          <a:lstStyle/>
          <a:p>
            <a:pPr indent="0" lvl="0" marL="0" rtl="0" algn="l">
              <a:spcBef>
                <a:spcPts val="0"/>
              </a:spcBef>
              <a:spcAft>
                <a:spcPts val="1200"/>
              </a:spcAft>
              <a:buNone/>
            </a:pPr>
            <a:r>
              <a:rPr lang="en"/>
              <a:t>Phyton</a:t>
            </a:r>
            <a:endParaRPr/>
          </a:p>
        </p:txBody>
      </p:sp>
      <p:grpSp>
        <p:nvGrpSpPr>
          <p:cNvPr id="625" name="Google Shape;625;p37"/>
          <p:cNvGrpSpPr/>
          <p:nvPr/>
        </p:nvGrpSpPr>
        <p:grpSpPr>
          <a:xfrm>
            <a:off x="723837" y="552000"/>
            <a:ext cx="1218671" cy="1640915"/>
            <a:chOff x="723837" y="552000"/>
            <a:chExt cx="1218671" cy="1640915"/>
          </a:xfrm>
        </p:grpSpPr>
        <p:sp>
          <p:nvSpPr>
            <p:cNvPr id="626" name="Google Shape;626;p37"/>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631" name="Google Shape;631;p37"/>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633" name="Google Shape;633;p37"/>
            <p:cNvGrpSpPr/>
            <p:nvPr/>
          </p:nvGrpSpPr>
          <p:grpSpPr>
            <a:xfrm>
              <a:off x="729630" y="1968358"/>
              <a:ext cx="255615" cy="224557"/>
              <a:chOff x="6184139" y="1980808"/>
              <a:chExt cx="451696" cy="396814"/>
            </a:xfrm>
          </p:grpSpPr>
          <p:sp>
            <p:nvSpPr>
              <p:cNvPr id="634" name="Google Shape;634;p37"/>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37"/>
            <p:cNvGrpSpPr/>
            <p:nvPr/>
          </p:nvGrpSpPr>
          <p:grpSpPr>
            <a:xfrm>
              <a:off x="729630" y="975085"/>
              <a:ext cx="255615" cy="254967"/>
              <a:chOff x="6184139" y="1220827"/>
              <a:chExt cx="451696" cy="450552"/>
            </a:xfrm>
          </p:grpSpPr>
          <p:sp>
            <p:nvSpPr>
              <p:cNvPr id="637" name="Google Shape;637;p37"/>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37"/>
            <p:cNvGrpSpPr/>
            <p:nvPr/>
          </p:nvGrpSpPr>
          <p:grpSpPr>
            <a:xfrm>
              <a:off x="723837" y="1482615"/>
              <a:ext cx="267223" cy="233165"/>
              <a:chOff x="6908262" y="1240186"/>
              <a:chExt cx="472209" cy="412024"/>
            </a:xfrm>
          </p:grpSpPr>
          <p:sp>
            <p:nvSpPr>
              <p:cNvPr id="641" name="Google Shape;641;p37"/>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9" name="Google Shape;649;p37"/>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650" name="Google Shape;650;p37"/>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651" name="Google Shape;651;p37"/>
          <p:cNvSpPr/>
          <p:nvPr/>
        </p:nvSpPr>
        <p:spPr>
          <a:xfrm>
            <a:off x="1515500" y="1370949"/>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1515500" y="2386574"/>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1515500" y="3402199"/>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135700" y="1370949"/>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135700" y="2386574"/>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5135700" y="3402199"/>
            <a:ext cx="844200" cy="8442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37"/>
          <p:cNvGrpSpPr/>
          <p:nvPr/>
        </p:nvGrpSpPr>
        <p:grpSpPr>
          <a:xfrm>
            <a:off x="5341537" y="2583169"/>
            <a:ext cx="432528" cy="451029"/>
            <a:chOff x="1787999" y="2686382"/>
            <a:chExt cx="432528" cy="451029"/>
          </a:xfrm>
        </p:grpSpPr>
        <p:sp>
          <p:nvSpPr>
            <p:cNvPr id="658" name="Google Shape;658;p37"/>
            <p:cNvSpPr/>
            <p:nvPr/>
          </p:nvSpPr>
          <p:spPr>
            <a:xfrm>
              <a:off x="1787999" y="2686382"/>
              <a:ext cx="432528" cy="451029"/>
            </a:xfrm>
            <a:custGeom>
              <a:rect b="b" l="l" r="r" t="t"/>
              <a:pathLst>
                <a:path extrusionOk="0" h="9459" w="9071">
                  <a:moveTo>
                    <a:pt x="3205" y="361"/>
                  </a:moveTo>
                  <a:lnTo>
                    <a:pt x="3205" y="389"/>
                  </a:lnTo>
                  <a:lnTo>
                    <a:pt x="3205" y="611"/>
                  </a:lnTo>
                  <a:cubicBezTo>
                    <a:pt x="3205" y="667"/>
                    <a:pt x="3163" y="708"/>
                    <a:pt x="3107" y="708"/>
                  </a:cubicBezTo>
                  <a:lnTo>
                    <a:pt x="1637" y="708"/>
                  </a:lnTo>
                  <a:cubicBezTo>
                    <a:pt x="1582" y="708"/>
                    <a:pt x="1541" y="667"/>
                    <a:pt x="1541" y="611"/>
                  </a:cubicBezTo>
                  <a:lnTo>
                    <a:pt x="1541" y="389"/>
                  </a:lnTo>
                  <a:lnTo>
                    <a:pt x="1541" y="361"/>
                  </a:lnTo>
                  <a:close/>
                  <a:moveTo>
                    <a:pt x="3981" y="361"/>
                  </a:moveTo>
                  <a:cubicBezTo>
                    <a:pt x="4189" y="361"/>
                    <a:pt x="4370" y="541"/>
                    <a:pt x="4370" y="763"/>
                  </a:cubicBezTo>
                  <a:lnTo>
                    <a:pt x="4370" y="4452"/>
                  </a:lnTo>
                  <a:lnTo>
                    <a:pt x="3759" y="4452"/>
                  </a:lnTo>
                  <a:cubicBezTo>
                    <a:pt x="3634" y="4452"/>
                    <a:pt x="3537" y="4577"/>
                    <a:pt x="3579" y="4688"/>
                  </a:cubicBezTo>
                  <a:lnTo>
                    <a:pt x="3815" y="5520"/>
                  </a:lnTo>
                  <a:cubicBezTo>
                    <a:pt x="3648" y="5894"/>
                    <a:pt x="3551" y="6297"/>
                    <a:pt x="3551" y="6713"/>
                  </a:cubicBezTo>
                  <a:cubicBezTo>
                    <a:pt x="3551" y="7004"/>
                    <a:pt x="3606" y="7295"/>
                    <a:pt x="3689" y="7586"/>
                  </a:cubicBezTo>
                  <a:lnTo>
                    <a:pt x="764" y="7586"/>
                  </a:lnTo>
                  <a:cubicBezTo>
                    <a:pt x="555" y="7586"/>
                    <a:pt x="376" y="7406"/>
                    <a:pt x="376" y="7185"/>
                  </a:cubicBezTo>
                  <a:lnTo>
                    <a:pt x="376" y="763"/>
                  </a:lnTo>
                  <a:cubicBezTo>
                    <a:pt x="376" y="541"/>
                    <a:pt x="555" y="361"/>
                    <a:pt x="764" y="361"/>
                  </a:cubicBezTo>
                  <a:lnTo>
                    <a:pt x="1152" y="361"/>
                  </a:lnTo>
                  <a:cubicBezTo>
                    <a:pt x="1166" y="361"/>
                    <a:pt x="1166" y="375"/>
                    <a:pt x="1166" y="389"/>
                  </a:cubicBezTo>
                  <a:lnTo>
                    <a:pt x="1166" y="611"/>
                  </a:lnTo>
                  <a:cubicBezTo>
                    <a:pt x="1166" y="874"/>
                    <a:pt x="1374" y="1083"/>
                    <a:pt x="1637" y="1083"/>
                  </a:cubicBezTo>
                  <a:lnTo>
                    <a:pt x="3107" y="1083"/>
                  </a:lnTo>
                  <a:cubicBezTo>
                    <a:pt x="3371" y="1083"/>
                    <a:pt x="3579" y="874"/>
                    <a:pt x="3579" y="611"/>
                  </a:cubicBezTo>
                  <a:lnTo>
                    <a:pt x="3579" y="389"/>
                  </a:lnTo>
                  <a:cubicBezTo>
                    <a:pt x="3579" y="375"/>
                    <a:pt x="3593" y="361"/>
                    <a:pt x="3593" y="361"/>
                  </a:cubicBezTo>
                  <a:close/>
                  <a:moveTo>
                    <a:pt x="764" y="1"/>
                  </a:moveTo>
                  <a:cubicBezTo>
                    <a:pt x="348" y="1"/>
                    <a:pt x="1" y="334"/>
                    <a:pt x="1" y="763"/>
                  </a:cubicBezTo>
                  <a:lnTo>
                    <a:pt x="1" y="7185"/>
                  </a:lnTo>
                  <a:cubicBezTo>
                    <a:pt x="1" y="7614"/>
                    <a:pt x="348" y="7947"/>
                    <a:pt x="764" y="7947"/>
                  </a:cubicBezTo>
                  <a:lnTo>
                    <a:pt x="3856" y="7947"/>
                  </a:lnTo>
                  <a:cubicBezTo>
                    <a:pt x="4314" y="8849"/>
                    <a:pt x="5243" y="9459"/>
                    <a:pt x="6311" y="9459"/>
                  </a:cubicBezTo>
                  <a:cubicBezTo>
                    <a:pt x="7837" y="9459"/>
                    <a:pt x="9070" y="8224"/>
                    <a:pt x="9070" y="6713"/>
                  </a:cubicBezTo>
                  <a:cubicBezTo>
                    <a:pt x="9070" y="5506"/>
                    <a:pt x="8308" y="4452"/>
                    <a:pt x="7171" y="4091"/>
                  </a:cubicBezTo>
                  <a:cubicBezTo>
                    <a:pt x="7149" y="4082"/>
                    <a:pt x="7127" y="4078"/>
                    <a:pt x="7105" y="4078"/>
                  </a:cubicBezTo>
                  <a:cubicBezTo>
                    <a:pt x="7033" y="4078"/>
                    <a:pt x="6970" y="4128"/>
                    <a:pt x="6949" y="4202"/>
                  </a:cubicBezTo>
                  <a:cubicBezTo>
                    <a:pt x="6907" y="4300"/>
                    <a:pt x="6962" y="4411"/>
                    <a:pt x="7060" y="4439"/>
                  </a:cubicBezTo>
                  <a:cubicBezTo>
                    <a:pt x="8044" y="4757"/>
                    <a:pt x="8696" y="5672"/>
                    <a:pt x="8696" y="6713"/>
                  </a:cubicBezTo>
                  <a:cubicBezTo>
                    <a:pt x="8696" y="8017"/>
                    <a:pt x="7628" y="9098"/>
                    <a:pt x="6311" y="9098"/>
                  </a:cubicBezTo>
                  <a:cubicBezTo>
                    <a:pt x="5007" y="9098"/>
                    <a:pt x="3926" y="8002"/>
                    <a:pt x="3926" y="6713"/>
                  </a:cubicBezTo>
                  <a:cubicBezTo>
                    <a:pt x="3926" y="6325"/>
                    <a:pt x="4009" y="5964"/>
                    <a:pt x="4189" y="5631"/>
                  </a:cubicBezTo>
                  <a:cubicBezTo>
                    <a:pt x="4203" y="5589"/>
                    <a:pt x="4203" y="5534"/>
                    <a:pt x="4189" y="5493"/>
                  </a:cubicBezTo>
                  <a:lnTo>
                    <a:pt x="3995" y="4827"/>
                  </a:lnTo>
                  <a:lnTo>
                    <a:pt x="4771" y="4827"/>
                  </a:lnTo>
                  <a:cubicBezTo>
                    <a:pt x="4813" y="4827"/>
                    <a:pt x="4854" y="4813"/>
                    <a:pt x="4882" y="4785"/>
                  </a:cubicBezTo>
                  <a:cubicBezTo>
                    <a:pt x="5091" y="4633"/>
                    <a:pt x="5326" y="4522"/>
                    <a:pt x="5562" y="4439"/>
                  </a:cubicBezTo>
                  <a:cubicBezTo>
                    <a:pt x="5659" y="4411"/>
                    <a:pt x="5714" y="4300"/>
                    <a:pt x="5686" y="4202"/>
                  </a:cubicBezTo>
                  <a:cubicBezTo>
                    <a:pt x="5664" y="4123"/>
                    <a:pt x="5584" y="4071"/>
                    <a:pt x="5503" y="4071"/>
                  </a:cubicBezTo>
                  <a:cubicBezTo>
                    <a:pt x="5485" y="4071"/>
                    <a:pt x="5468" y="4073"/>
                    <a:pt x="5451" y="4078"/>
                  </a:cubicBezTo>
                  <a:cubicBezTo>
                    <a:pt x="5202" y="4175"/>
                    <a:pt x="4952" y="4286"/>
                    <a:pt x="4743" y="4439"/>
                  </a:cubicBezTo>
                  <a:lnTo>
                    <a:pt x="4743" y="763"/>
                  </a:lnTo>
                  <a:cubicBezTo>
                    <a:pt x="4743" y="334"/>
                    <a:pt x="4397" y="1"/>
                    <a:pt x="39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1865390" y="3011727"/>
              <a:ext cx="66183" cy="17881"/>
            </a:xfrm>
            <a:custGeom>
              <a:rect b="b" l="l" r="r" t="t"/>
              <a:pathLst>
                <a:path extrusionOk="0" h="375" w="1388">
                  <a:moveTo>
                    <a:pt x="195" y="1"/>
                  </a:moveTo>
                  <a:cubicBezTo>
                    <a:pt x="84" y="1"/>
                    <a:pt x="1" y="84"/>
                    <a:pt x="1" y="195"/>
                  </a:cubicBezTo>
                  <a:cubicBezTo>
                    <a:pt x="1" y="292"/>
                    <a:pt x="84" y="375"/>
                    <a:pt x="195" y="375"/>
                  </a:cubicBezTo>
                  <a:lnTo>
                    <a:pt x="1193" y="375"/>
                  </a:lnTo>
                  <a:cubicBezTo>
                    <a:pt x="1304" y="375"/>
                    <a:pt x="1388" y="292"/>
                    <a:pt x="1388" y="195"/>
                  </a:cubicBezTo>
                  <a:cubicBezTo>
                    <a:pt x="1388" y="84"/>
                    <a:pt x="1304" y="1"/>
                    <a:pt x="1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2021458" y="2918982"/>
              <a:ext cx="136896" cy="160261"/>
            </a:xfrm>
            <a:custGeom>
              <a:rect b="b" l="l" r="r" t="t"/>
              <a:pathLst>
                <a:path extrusionOk="0" h="3361" w="2871">
                  <a:moveTo>
                    <a:pt x="1055" y="2251"/>
                  </a:moveTo>
                  <a:cubicBezTo>
                    <a:pt x="1262" y="2251"/>
                    <a:pt x="1415" y="2403"/>
                    <a:pt x="1415" y="2612"/>
                  </a:cubicBezTo>
                  <a:lnTo>
                    <a:pt x="1415" y="2625"/>
                  </a:lnTo>
                  <a:cubicBezTo>
                    <a:pt x="1415" y="2819"/>
                    <a:pt x="1262" y="2986"/>
                    <a:pt x="1055" y="2986"/>
                  </a:cubicBezTo>
                  <a:lnTo>
                    <a:pt x="735" y="2986"/>
                  </a:lnTo>
                  <a:cubicBezTo>
                    <a:pt x="528" y="2986"/>
                    <a:pt x="374" y="2819"/>
                    <a:pt x="374" y="2625"/>
                  </a:cubicBezTo>
                  <a:lnTo>
                    <a:pt x="374" y="2612"/>
                  </a:lnTo>
                  <a:cubicBezTo>
                    <a:pt x="374" y="2403"/>
                    <a:pt x="528" y="2251"/>
                    <a:pt x="735" y="2251"/>
                  </a:cubicBezTo>
                  <a:close/>
                  <a:moveTo>
                    <a:pt x="1604" y="1"/>
                  </a:moveTo>
                  <a:cubicBezTo>
                    <a:pt x="1591" y="1"/>
                    <a:pt x="1579" y="2"/>
                    <a:pt x="1567" y="4"/>
                  </a:cubicBezTo>
                  <a:cubicBezTo>
                    <a:pt x="1471" y="32"/>
                    <a:pt x="1415" y="101"/>
                    <a:pt x="1415" y="199"/>
                  </a:cubicBezTo>
                  <a:lnTo>
                    <a:pt x="1415" y="1974"/>
                  </a:lnTo>
                  <a:cubicBezTo>
                    <a:pt x="1317" y="1904"/>
                    <a:pt x="1193" y="1876"/>
                    <a:pt x="1055" y="1876"/>
                  </a:cubicBezTo>
                  <a:lnTo>
                    <a:pt x="735" y="1876"/>
                  </a:lnTo>
                  <a:cubicBezTo>
                    <a:pt x="333" y="1876"/>
                    <a:pt x="1" y="2209"/>
                    <a:pt x="1" y="2612"/>
                  </a:cubicBezTo>
                  <a:lnTo>
                    <a:pt x="1" y="2625"/>
                  </a:lnTo>
                  <a:cubicBezTo>
                    <a:pt x="1" y="3028"/>
                    <a:pt x="333" y="3361"/>
                    <a:pt x="735" y="3361"/>
                  </a:cubicBezTo>
                  <a:lnTo>
                    <a:pt x="1055" y="3361"/>
                  </a:lnTo>
                  <a:cubicBezTo>
                    <a:pt x="1456" y="3361"/>
                    <a:pt x="1789" y="3028"/>
                    <a:pt x="1789" y="2625"/>
                  </a:cubicBezTo>
                  <a:lnTo>
                    <a:pt x="1789" y="2612"/>
                  </a:lnTo>
                  <a:lnTo>
                    <a:pt x="1789" y="615"/>
                  </a:lnTo>
                  <a:cubicBezTo>
                    <a:pt x="1872" y="670"/>
                    <a:pt x="1983" y="726"/>
                    <a:pt x="2108" y="767"/>
                  </a:cubicBezTo>
                  <a:cubicBezTo>
                    <a:pt x="2399" y="850"/>
                    <a:pt x="2469" y="1058"/>
                    <a:pt x="2469" y="1072"/>
                  </a:cubicBezTo>
                  <a:lnTo>
                    <a:pt x="2482" y="1099"/>
                  </a:lnTo>
                  <a:cubicBezTo>
                    <a:pt x="2519" y="1185"/>
                    <a:pt x="2598" y="1227"/>
                    <a:pt x="2683" y="1227"/>
                  </a:cubicBezTo>
                  <a:cubicBezTo>
                    <a:pt x="2695" y="1227"/>
                    <a:pt x="2707" y="1226"/>
                    <a:pt x="2719" y="1225"/>
                  </a:cubicBezTo>
                  <a:cubicBezTo>
                    <a:pt x="2815" y="1183"/>
                    <a:pt x="2871" y="1086"/>
                    <a:pt x="2830" y="989"/>
                  </a:cubicBezTo>
                  <a:lnTo>
                    <a:pt x="2830" y="961"/>
                  </a:lnTo>
                  <a:cubicBezTo>
                    <a:pt x="2787" y="822"/>
                    <a:pt x="2608" y="531"/>
                    <a:pt x="2219" y="406"/>
                  </a:cubicBezTo>
                  <a:cubicBezTo>
                    <a:pt x="1914" y="310"/>
                    <a:pt x="1776" y="115"/>
                    <a:pt x="1761" y="88"/>
                  </a:cubicBezTo>
                  <a:cubicBezTo>
                    <a:pt x="1727" y="30"/>
                    <a:pt x="1664" y="1"/>
                    <a:pt x="16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1821759" y="2757144"/>
              <a:ext cx="54263" cy="54930"/>
            </a:xfrm>
            <a:custGeom>
              <a:rect b="b" l="l" r="r" t="t"/>
              <a:pathLst>
                <a:path extrusionOk="0" h="1152" w="1138">
                  <a:moveTo>
                    <a:pt x="777" y="375"/>
                  </a:moveTo>
                  <a:lnTo>
                    <a:pt x="777" y="777"/>
                  </a:lnTo>
                  <a:lnTo>
                    <a:pt x="361" y="777"/>
                  </a:lnTo>
                  <a:lnTo>
                    <a:pt x="361" y="375"/>
                  </a:lnTo>
                  <a:close/>
                  <a:moveTo>
                    <a:pt x="361" y="0"/>
                  </a:moveTo>
                  <a:cubicBezTo>
                    <a:pt x="152" y="0"/>
                    <a:pt x="0" y="167"/>
                    <a:pt x="0" y="361"/>
                  </a:cubicBezTo>
                  <a:lnTo>
                    <a:pt x="0" y="777"/>
                  </a:lnTo>
                  <a:cubicBezTo>
                    <a:pt x="0" y="985"/>
                    <a:pt x="152" y="1152"/>
                    <a:pt x="361" y="1152"/>
                  </a:cubicBezTo>
                  <a:lnTo>
                    <a:pt x="777" y="1152"/>
                  </a:lnTo>
                  <a:cubicBezTo>
                    <a:pt x="971" y="1152"/>
                    <a:pt x="1138" y="985"/>
                    <a:pt x="1138" y="777"/>
                  </a:cubicBezTo>
                  <a:lnTo>
                    <a:pt x="1138" y="361"/>
                  </a:lnTo>
                  <a:cubicBezTo>
                    <a:pt x="1138" y="167"/>
                    <a:pt x="971" y="0"/>
                    <a:pt x="7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1821759" y="2825904"/>
              <a:ext cx="54263" cy="54978"/>
            </a:xfrm>
            <a:custGeom>
              <a:rect b="b" l="l" r="r" t="t"/>
              <a:pathLst>
                <a:path extrusionOk="0" h="1153" w="1138">
                  <a:moveTo>
                    <a:pt x="777" y="376"/>
                  </a:moveTo>
                  <a:lnTo>
                    <a:pt x="777" y="777"/>
                  </a:lnTo>
                  <a:lnTo>
                    <a:pt x="361" y="777"/>
                  </a:lnTo>
                  <a:lnTo>
                    <a:pt x="361" y="376"/>
                  </a:lnTo>
                  <a:close/>
                  <a:moveTo>
                    <a:pt x="361" y="1"/>
                  </a:moveTo>
                  <a:cubicBezTo>
                    <a:pt x="152" y="1"/>
                    <a:pt x="0" y="167"/>
                    <a:pt x="0" y="376"/>
                  </a:cubicBezTo>
                  <a:lnTo>
                    <a:pt x="0" y="792"/>
                  </a:lnTo>
                  <a:cubicBezTo>
                    <a:pt x="0" y="986"/>
                    <a:pt x="152" y="1152"/>
                    <a:pt x="361" y="1152"/>
                  </a:cubicBezTo>
                  <a:lnTo>
                    <a:pt x="777" y="1152"/>
                  </a:lnTo>
                  <a:cubicBezTo>
                    <a:pt x="971" y="1152"/>
                    <a:pt x="1138" y="986"/>
                    <a:pt x="1138" y="792"/>
                  </a:cubicBezTo>
                  <a:lnTo>
                    <a:pt x="1138" y="376"/>
                  </a:lnTo>
                  <a:cubicBezTo>
                    <a:pt x="1138" y="167"/>
                    <a:pt x="971" y="1"/>
                    <a:pt x="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1821759" y="2894664"/>
              <a:ext cx="54263" cy="54263"/>
            </a:xfrm>
            <a:custGeom>
              <a:rect b="b" l="l" r="r" t="t"/>
              <a:pathLst>
                <a:path extrusionOk="0" h="1138" w="1138">
                  <a:moveTo>
                    <a:pt x="777" y="376"/>
                  </a:moveTo>
                  <a:lnTo>
                    <a:pt x="777" y="777"/>
                  </a:lnTo>
                  <a:lnTo>
                    <a:pt x="361" y="777"/>
                  </a:lnTo>
                  <a:lnTo>
                    <a:pt x="361" y="376"/>
                  </a:lnTo>
                  <a:close/>
                  <a:moveTo>
                    <a:pt x="361" y="1"/>
                  </a:moveTo>
                  <a:cubicBezTo>
                    <a:pt x="152" y="1"/>
                    <a:pt x="0" y="167"/>
                    <a:pt x="0" y="361"/>
                  </a:cubicBezTo>
                  <a:lnTo>
                    <a:pt x="0" y="777"/>
                  </a:lnTo>
                  <a:cubicBezTo>
                    <a:pt x="0" y="986"/>
                    <a:pt x="152" y="1138"/>
                    <a:pt x="361" y="1138"/>
                  </a:cubicBezTo>
                  <a:lnTo>
                    <a:pt x="777" y="1138"/>
                  </a:lnTo>
                  <a:cubicBezTo>
                    <a:pt x="971" y="1138"/>
                    <a:pt x="1138" y="986"/>
                    <a:pt x="1138" y="777"/>
                  </a:cubicBezTo>
                  <a:lnTo>
                    <a:pt x="1138" y="361"/>
                  </a:lnTo>
                  <a:cubicBezTo>
                    <a:pt x="1138" y="167"/>
                    <a:pt x="971" y="1"/>
                    <a:pt x="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1890519" y="2894664"/>
              <a:ext cx="54930" cy="54263"/>
            </a:xfrm>
            <a:custGeom>
              <a:rect b="b" l="l" r="r" t="t"/>
              <a:pathLst>
                <a:path extrusionOk="0" h="1138" w="1152">
                  <a:moveTo>
                    <a:pt x="777" y="376"/>
                  </a:moveTo>
                  <a:lnTo>
                    <a:pt x="777" y="777"/>
                  </a:lnTo>
                  <a:lnTo>
                    <a:pt x="375" y="777"/>
                  </a:lnTo>
                  <a:lnTo>
                    <a:pt x="375" y="376"/>
                  </a:lnTo>
                  <a:close/>
                  <a:moveTo>
                    <a:pt x="375" y="1"/>
                  </a:moveTo>
                  <a:cubicBezTo>
                    <a:pt x="167" y="1"/>
                    <a:pt x="1" y="167"/>
                    <a:pt x="1" y="361"/>
                  </a:cubicBezTo>
                  <a:lnTo>
                    <a:pt x="1" y="777"/>
                  </a:lnTo>
                  <a:cubicBezTo>
                    <a:pt x="1" y="986"/>
                    <a:pt x="167" y="1138"/>
                    <a:pt x="375" y="1138"/>
                  </a:cubicBezTo>
                  <a:lnTo>
                    <a:pt x="791" y="1138"/>
                  </a:lnTo>
                  <a:cubicBezTo>
                    <a:pt x="985" y="1138"/>
                    <a:pt x="1151" y="986"/>
                    <a:pt x="1151" y="777"/>
                  </a:cubicBezTo>
                  <a:lnTo>
                    <a:pt x="1151" y="361"/>
                  </a:lnTo>
                  <a:cubicBezTo>
                    <a:pt x="1151" y="167"/>
                    <a:pt x="985" y="1"/>
                    <a:pt x="7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1890519" y="2757144"/>
              <a:ext cx="89977" cy="123736"/>
            </a:xfrm>
            <a:custGeom>
              <a:rect b="b" l="l" r="r" t="t"/>
              <a:pathLst>
                <a:path extrusionOk="0" h="2595" w="1887">
                  <a:moveTo>
                    <a:pt x="1512" y="375"/>
                  </a:moveTo>
                  <a:lnTo>
                    <a:pt x="1512" y="2219"/>
                  </a:lnTo>
                  <a:lnTo>
                    <a:pt x="375" y="2219"/>
                  </a:lnTo>
                  <a:lnTo>
                    <a:pt x="375" y="375"/>
                  </a:lnTo>
                  <a:close/>
                  <a:moveTo>
                    <a:pt x="375" y="0"/>
                  </a:moveTo>
                  <a:cubicBezTo>
                    <a:pt x="167" y="0"/>
                    <a:pt x="1" y="167"/>
                    <a:pt x="1" y="361"/>
                  </a:cubicBezTo>
                  <a:lnTo>
                    <a:pt x="1" y="2234"/>
                  </a:lnTo>
                  <a:cubicBezTo>
                    <a:pt x="1" y="2428"/>
                    <a:pt x="167" y="2594"/>
                    <a:pt x="375" y="2594"/>
                  </a:cubicBezTo>
                  <a:lnTo>
                    <a:pt x="1512" y="2594"/>
                  </a:lnTo>
                  <a:cubicBezTo>
                    <a:pt x="1720" y="2594"/>
                    <a:pt x="1887" y="2428"/>
                    <a:pt x="1887" y="2234"/>
                  </a:cubicBezTo>
                  <a:lnTo>
                    <a:pt x="1887" y="361"/>
                  </a:lnTo>
                  <a:cubicBezTo>
                    <a:pt x="1887" y="167"/>
                    <a:pt x="1720" y="0"/>
                    <a:pt x="1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2078965" y="2874636"/>
              <a:ext cx="19884" cy="17499"/>
            </a:xfrm>
            <a:custGeom>
              <a:rect b="b" l="l" r="r" t="t"/>
              <a:pathLst>
                <a:path extrusionOk="0" h="367" w="417">
                  <a:moveTo>
                    <a:pt x="215" y="0"/>
                  </a:moveTo>
                  <a:cubicBezTo>
                    <a:pt x="179" y="0"/>
                    <a:pt x="143" y="11"/>
                    <a:pt x="111" y="32"/>
                  </a:cubicBezTo>
                  <a:cubicBezTo>
                    <a:pt x="28" y="88"/>
                    <a:pt x="1" y="199"/>
                    <a:pt x="56" y="282"/>
                  </a:cubicBezTo>
                  <a:cubicBezTo>
                    <a:pt x="92" y="336"/>
                    <a:pt x="157" y="366"/>
                    <a:pt x="221" y="366"/>
                  </a:cubicBezTo>
                  <a:cubicBezTo>
                    <a:pt x="256" y="366"/>
                    <a:pt x="291" y="357"/>
                    <a:pt x="320" y="338"/>
                  </a:cubicBezTo>
                  <a:cubicBezTo>
                    <a:pt x="403" y="282"/>
                    <a:pt x="417" y="171"/>
                    <a:pt x="361" y="88"/>
                  </a:cubicBezTo>
                  <a:cubicBezTo>
                    <a:pt x="327" y="28"/>
                    <a:pt x="272"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37"/>
          <p:cNvGrpSpPr/>
          <p:nvPr/>
        </p:nvGrpSpPr>
        <p:grpSpPr>
          <a:xfrm>
            <a:off x="5292505" y="1567532"/>
            <a:ext cx="451745" cy="451038"/>
            <a:chOff x="2512742" y="2686382"/>
            <a:chExt cx="451745" cy="451038"/>
          </a:xfrm>
        </p:grpSpPr>
        <p:sp>
          <p:nvSpPr>
            <p:cNvPr id="668" name="Google Shape;668;p37"/>
            <p:cNvSpPr/>
            <p:nvPr/>
          </p:nvSpPr>
          <p:spPr>
            <a:xfrm>
              <a:off x="2512742" y="2800345"/>
              <a:ext cx="101278" cy="116870"/>
            </a:xfrm>
            <a:custGeom>
              <a:rect b="b" l="l" r="r" t="t"/>
              <a:pathLst>
                <a:path extrusionOk="0" h="2451" w="2124">
                  <a:moveTo>
                    <a:pt x="792" y="1674"/>
                  </a:moveTo>
                  <a:cubicBezTo>
                    <a:pt x="903" y="1674"/>
                    <a:pt x="999" y="1771"/>
                    <a:pt x="999" y="1882"/>
                  </a:cubicBezTo>
                  <a:cubicBezTo>
                    <a:pt x="999" y="1993"/>
                    <a:pt x="903" y="2076"/>
                    <a:pt x="792" y="2076"/>
                  </a:cubicBezTo>
                  <a:lnTo>
                    <a:pt x="583" y="2076"/>
                  </a:lnTo>
                  <a:cubicBezTo>
                    <a:pt x="472" y="2076"/>
                    <a:pt x="376" y="1993"/>
                    <a:pt x="376" y="1882"/>
                  </a:cubicBezTo>
                  <a:cubicBezTo>
                    <a:pt x="376" y="1771"/>
                    <a:pt x="472" y="1674"/>
                    <a:pt x="583" y="1674"/>
                  </a:cubicBezTo>
                  <a:close/>
                  <a:moveTo>
                    <a:pt x="1177" y="1"/>
                  </a:moveTo>
                  <a:cubicBezTo>
                    <a:pt x="1160" y="1"/>
                    <a:pt x="1142" y="4"/>
                    <a:pt x="1125" y="10"/>
                  </a:cubicBezTo>
                  <a:cubicBezTo>
                    <a:pt x="1055" y="24"/>
                    <a:pt x="999" y="107"/>
                    <a:pt x="999" y="190"/>
                  </a:cubicBezTo>
                  <a:lnTo>
                    <a:pt x="999" y="1341"/>
                  </a:lnTo>
                  <a:cubicBezTo>
                    <a:pt x="931" y="1313"/>
                    <a:pt x="861" y="1300"/>
                    <a:pt x="792" y="1300"/>
                  </a:cubicBezTo>
                  <a:lnTo>
                    <a:pt x="583" y="1300"/>
                  </a:lnTo>
                  <a:cubicBezTo>
                    <a:pt x="278" y="1300"/>
                    <a:pt x="15" y="1549"/>
                    <a:pt x="1" y="1855"/>
                  </a:cubicBezTo>
                  <a:cubicBezTo>
                    <a:pt x="1" y="2187"/>
                    <a:pt x="250" y="2450"/>
                    <a:pt x="583" y="2450"/>
                  </a:cubicBezTo>
                  <a:lnTo>
                    <a:pt x="792" y="2450"/>
                  </a:lnTo>
                  <a:cubicBezTo>
                    <a:pt x="1110" y="2450"/>
                    <a:pt x="1360" y="2187"/>
                    <a:pt x="1360" y="1882"/>
                  </a:cubicBezTo>
                  <a:lnTo>
                    <a:pt x="1360" y="579"/>
                  </a:lnTo>
                  <a:cubicBezTo>
                    <a:pt x="1402" y="606"/>
                    <a:pt x="1458" y="620"/>
                    <a:pt x="1513" y="647"/>
                  </a:cubicBezTo>
                  <a:cubicBezTo>
                    <a:pt x="1679" y="690"/>
                    <a:pt x="1720" y="814"/>
                    <a:pt x="1720" y="814"/>
                  </a:cubicBezTo>
                  <a:cubicBezTo>
                    <a:pt x="1720" y="814"/>
                    <a:pt x="1735" y="828"/>
                    <a:pt x="1735" y="842"/>
                  </a:cubicBezTo>
                  <a:cubicBezTo>
                    <a:pt x="1768" y="919"/>
                    <a:pt x="1836" y="961"/>
                    <a:pt x="1904" y="961"/>
                  </a:cubicBezTo>
                  <a:cubicBezTo>
                    <a:pt x="1922" y="961"/>
                    <a:pt x="1940" y="958"/>
                    <a:pt x="1957" y="953"/>
                  </a:cubicBezTo>
                  <a:lnTo>
                    <a:pt x="1970" y="953"/>
                  </a:lnTo>
                  <a:cubicBezTo>
                    <a:pt x="2068" y="925"/>
                    <a:pt x="2123" y="814"/>
                    <a:pt x="2081" y="717"/>
                  </a:cubicBezTo>
                  <a:cubicBezTo>
                    <a:pt x="2081" y="703"/>
                    <a:pt x="2053" y="620"/>
                    <a:pt x="1985" y="537"/>
                  </a:cubicBezTo>
                  <a:cubicBezTo>
                    <a:pt x="1901" y="426"/>
                    <a:pt x="1776" y="342"/>
                    <a:pt x="1624" y="287"/>
                  </a:cubicBezTo>
                  <a:cubicBezTo>
                    <a:pt x="1430" y="231"/>
                    <a:pt x="1347" y="107"/>
                    <a:pt x="1332" y="93"/>
                  </a:cubicBezTo>
                  <a:cubicBezTo>
                    <a:pt x="1300" y="39"/>
                    <a:pt x="1241" y="1"/>
                    <a:pt x="11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2815628" y="2957129"/>
              <a:ext cx="126359" cy="147863"/>
            </a:xfrm>
            <a:custGeom>
              <a:rect b="b" l="l" r="r" t="t"/>
              <a:pathLst>
                <a:path extrusionOk="0" h="3101" w="2650">
                  <a:moveTo>
                    <a:pt x="986" y="2075"/>
                  </a:moveTo>
                  <a:cubicBezTo>
                    <a:pt x="1165" y="2075"/>
                    <a:pt x="1304" y="2228"/>
                    <a:pt x="1304" y="2407"/>
                  </a:cubicBezTo>
                  <a:cubicBezTo>
                    <a:pt x="1304" y="2588"/>
                    <a:pt x="1165" y="2727"/>
                    <a:pt x="986" y="2727"/>
                  </a:cubicBezTo>
                  <a:lnTo>
                    <a:pt x="708" y="2727"/>
                  </a:lnTo>
                  <a:cubicBezTo>
                    <a:pt x="527" y="2727"/>
                    <a:pt x="375" y="2588"/>
                    <a:pt x="375" y="2407"/>
                  </a:cubicBezTo>
                  <a:cubicBezTo>
                    <a:pt x="375" y="2228"/>
                    <a:pt x="527" y="2075"/>
                    <a:pt x="708" y="2075"/>
                  </a:cubicBezTo>
                  <a:close/>
                  <a:moveTo>
                    <a:pt x="1496" y="0"/>
                  </a:moveTo>
                  <a:cubicBezTo>
                    <a:pt x="1478" y="0"/>
                    <a:pt x="1461" y="3"/>
                    <a:pt x="1443" y="9"/>
                  </a:cubicBezTo>
                  <a:cubicBezTo>
                    <a:pt x="1359" y="22"/>
                    <a:pt x="1304" y="105"/>
                    <a:pt x="1304" y="189"/>
                  </a:cubicBezTo>
                  <a:lnTo>
                    <a:pt x="1304" y="1797"/>
                  </a:lnTo>
                  <a:cubicBezTo>
                    <a:pt x="1207" y="1742"/>
                    <a:pt x="1096" y="1714"/>
                    <a:pt x="986" y="1714"/>
                  </a:cubicBezTo>
                  <a:lnTo>
                    <a:pt x="722" y="1714"/>
                  </a:lnTo>
                  <a:cubicBezTo>
                    <a:pt x="333" y="1714"/>
                    <a:pt x="15" y="2006"/>
                    <a:pt x="15" y="2394"/>
                  </a:cubicBezTo>
                  <a:cubicBezTo>
                    <a:pt x="0" y="2782"/>
                    <a:pt x="320" y="3101"/>
                    <a:pt x="708" y="3101"/>
                  </a:cubicBezTo>
                  <a:lnTo>
                    <a:pt x="986" y="3101"/>
                  </a:lnTo>
                  <a:cubicBezTo>
                    <a:pt x="1374" y="3101"/>
                    <a:pt x="1679" y="2782"/>
                    <a:pt x="1679" y="2407"/>
                  </a:cubicBezTo>
                  <a:lnTo>
                    <a:pt x="1679" y="605"/>
                  </a:lnTo>
                  <a:cubicBezTo>
                    <a:pt x="1762" y="647"/>
                    <a:pt x="1845" y="688"/>
                    <a:pt x="1956" y="730"/>
                  </a:cubicBezTo>
                  <a:cubicBezTo>
                    <a:pt x="2206" y="813"/>
                    <a:pt x="2275" y="993"/>
                    <a:pt x="2275" y="993"/>
                  </a:cubicBezTo>
                  <a:cubicBezTo>
                    <a:pt x="2298" y="1074"/>
                    <a:pt x="2368" y="1125"/>
                    <a:pt x="2446" y="1125"/>
                  </a:cubicBezTo>
                  <a:cubicBezTo>
                    <a:pt x="2463" y="1125"/>
                    <a:pt x="2480" y="1123"/>
                    <a:pt x="2497" y="1118"/>
                  </a:cubicBezTo>
                  <a:cubicBezTo>
                    <a:pt x="2594" y="1091"/>
                    <a:pt x="2650" y="993"/>
                    <a:pt x="2622" y="896"/>
                  </a:cubicBezTo>
                  <a:cubicBezTo>
                    <a:pt x="2594" y="758"/>
                    <a:pt x="2428" y="480"/>
                    <a:pt x="2067" y="369"/>
                  </a:cubicBezTo>
                  <a:cubicBezTo>
                    <a:pt x="1790" y="286"/>
                    <a:pt x="1665" y="105"/>
                    <a:pt x="1651" y="92"/>
                  </a:cubicBezTo>
                  <a:cubicBezTo>
                    <a:pt x="1618" y="37"/>
                    <a:pt x="1560" y="0"/>
                    <a:pt x="14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2518035" y="3003048"/>
              <a:ext cx="62893" cy="85447"/>
            </a:xfrm>
            <a:custGeom>
              <a:rect b="b" l="l" r="r" t="t"/>
              <a:pathLst>
                <a:path extrusionOk="0" h="1792" w="1319">
                  <a:moveTo>
                    <a:pt x="175" y="1"/>
                  </a:moveTo>
                  <a:cubicBezTo>
                    <a:pt x="87" y="1"/>
                    <a:pt x="14" y="80"/>
                    <a:pt x="1" y="183"/>
                  </a:cubicBezTo>
                  <a:cubicBezTo>
                    <a:pt x="1" y="183"/>
                    <a:pt x="1" y="460"/>
                    <a:pt x="126" y="793"/>
                  </a:cubicBezTo>
                  <a:cubicBezTo>
                    <a:pt x="293" y="1237"/>
                    <a:pt x="598" y="1583"/>
                    <a:pt x="1027" y="1777"/>
                  </a:cubicBezTo>
                  <a:cubicBezTo>
                    <a:pt x="1055" y="1792"/>
                    <a:pt x="1083" y="1792"/>
                    <a:pt x="1110" y="1792"/>
                  </a:cubicBezTo>
                  <a:cubicBezTo>
                    <a:pt x="1180" y="1792"/>
                    <a:pt x="1249" y="1750"/>
                    <a:pt x="1277" y="1681"/>
                  </a:cubicBezTo>
                  <a:cubicBezTo>
                    <a:pt x="1319" y="1598"/>
                    <a:pt x="1277" y="1487"/>
                    <a:pt x="1180" y="1444"/>
                  </a:cubicBezTo>
                  <a:cubicBezTo>
                    <a:pt x="376" y="1056"/>
                    <a:pt x="376" y="224"/>
                    <a:pt x="376" y="183"/>
                  </a:cubicBezTo>
                  <a:cubicBezTo>
                    <a:pt x="376" y="85"/>
                    <a:pt x="306" y="2"/>
                    <a:pt x="195" y="2"/>
                  </a:cubicBezTo>
                  <a:cubicBezTo>
                    <a:pt x="188" y="1"/>
                    <a:pt x="181" y="1"/>
                    <a:pt x="1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2881098" y="3073620"/>
              <a:ext cx="55598" cy="63799"/>
            </a:xfrm>
            <a:custGeom>
              <a:rect b="b" l="l" r="r" t="t"/>
              <a:pathLst>
                <a:path extrusionOk="0" h="1338" w="1166">
                  <a:moveTo>
                    <a:pt x="963" y="0"/>
                  </a:moveTo>
                  <a:cubicBezTo>
                    <a:pt x="874" y="0"/>
                    <a:pt x="803" y="62"/>
                    <a:pt x="791" y="145"/>
                  </a:cubicBezTo>
                  <a:cubicBezTo>
                    <a:pt x="777" y="159"/>
                    <a:pt x="639" y="796"/>
                    <a:pt x="140" y="991"/>
                  </a:cubicBezTo>
                  <a:cubicBezTo>
                    <a:pt x="42" y="1018"/>
                    <a:pt x="1" y="1129"/>
                    <a:pt x="29" y="1227"/>
                  </a:cubicBezTo>
                  <a:cubicBezTo>
                    <a:pt x="56" y="1296"/>
                    <a:pt x="140" y="1338"/>
                    <a:pt x="208" y="1338"/>
                  </a:cubicBezTo>
                  <a:lnTo>
                    <a:pt x="278" y="1338"/>
                  </a:lnTo>
                  <a:cubicBezTo>
                    <a:pt x="957" y="1074"/>
                    <a:pt x="1138" y="256"/>
                    <a:pt x="1151" y="228"/>
                  </a:cubicBezTo>
                  <a:cubicBezTo>
                    <a:pt x="1166" y="131"/>
                    <a:pt x="1110" y="34"/>
                    <a:pt x="1013" y="7"/>
                  </a:cubicBezTo>
                  <a:cubicBezTo>
                    <a:pt x="996" y="2"/>
                    <a:pt x="979" y="0"/>
                    <a:pt x="9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2556420" y="2686382"/>
              <a:ext cx="408067" cy="372353"/>
            </a:xfrm>
            <a:custGeom>
              <a:rect b="b" l="l" r="r" t="t"/>
              <a:pathLst>
                <a:path extrusionOk="0" h="7809" w="8558">
                  <a:moveTo>
                    <a:pt x="6810" y="361"/>
                  </a:moveTo>
                  <a:cubicBezTo>
                    <a:pt x="7572" y="361"/>
                    <a:pt x="8182" y="985"/>
                    <a:pt x="8182" y="1748"/>
                  </a:cubicBezTo>
                  <a:lnTo>
                    <a:pt x="8182" y="1873"/>
                  </a:lnTo>
                  <a:cubicBezTo>
                    <a:pt x="8182" y="2636"/>
                    <a:pt x="7572" y="3246"/>
                    <a:pt x="6810" y="3246"/>
                  </a:cubicBezTo>
                  <a:lnTo>
                    <a:pt x="6684" y="3246"/>
                  </a:lnTo>
                  <a:cubicBezTo>
                    <a:pt x="5784" y="3246"/>
                    <a:pt x="5214" y="2442"/>
                    <a:pt x="5312" y="1595"/>
                  </a:cubicBezTo>
                  <a:cubicBezTo>
                    <a:pt x="5381" y="902"/>
                    <a:pt x="5978" y="361"/>
                    <a:pt x="6684" y="361"/>
                  </a:cubicBezTo>
                  <a:close/>
                  <a:moveTo>
                    <a:pt x="4798" y="5271"/>
                  </a:moveTo>
                  <a:cubicBezTo>
                    <a:pt x="5159" y="5271"/>
                    <a:pt x="5464" y="5561"/>
                    <a:pt x="5464" y="5922"/>
                  </a:cubicBezTo>
                  <a:cubicBezTo>
                    <a:pt x="5464" y="6283"/>
                    <a:pt x="5159" y="6574"/>
                    <a:pt x="4798" y="6574"/>
                  </a:cubicBezTo>
                  <a:lnTo>
                    <a:pt x="4341" y="6574"/>
                  </a:lnTo>
                  <a:cubicBezTo>
                    <a:pt x="3981" y="6574"/>
                    <a:pt x="3689" y="6283"/>
                    <a:pt x="3689" y="5922"/>
                  </a:cubicBezTo>
                  <a:cubicBezTo>
                    <a:pt x="3689" y="5561"/>
                    <a:pt x="3981" y="5271"/>
                    <a:pt x="4341" y="5271"/>
                  </a:cubicBezTo>
                  <a:close/>
                  <a:moveTo>
                    <a:pt x="1485" y="6131"/>
                  </a:moveTo>
                  <a:cubicBezTo>
                    <a:pt x="1845" y="6131"/>
                    <a:pt x="2136" y="6421"/>
                    <a:pt x="2136" y="6782"/>
                  </a:cubicBezTo>
                  <a:cubicBezTo>
                    <a:pt x="2136" y="7142"/>
                    <a:pt x="1845" y="7434"/>
                    <a:pt x="1485" y="7434"/>
                  </a:cubicBezTo>
                  <a:lnTo>
                    <a:pt x="1026" y="7434"/>
                  </a:lnTo>
                  <a:cubicBezTo>
                    <a:pt x="666" y="7434"/>
                    <a:pt x="361" y="7142"/>
                    <a:pt x="361" y="6782"/>
                  </a:cubicBezTo>
                  <a:cubicBezTo>
                    <a:pt x="361" y="6421"/>
                    <a:pt x="666" y="6131"/>
                    <a:pt x="1026" y="6131"/>
                  </a:cubicBezTo>
                  <a:close/>
                  <a:moveTo>
                    <a:pt x="6684" y="1"/>
                  </a:moveTo>
                  <a:cubicBezTo>
                    <a:pt x="5825" y="1"/>
                    <a:pt x="5118" y="611"/>
                    <a:pt x="4965" y="1429"/>
                  </a:cubicBezTo>
                  <a:lnTo>
                    <a:pt x="4397" y="1595"/>
                  </a:lnTo>
                  <a:cubicBezTo>
                    <a:pt x="4299" y="1623"/>
                    <a:pt x="4244" y="1721"/>
                    <a:pt x="4271" y="1817"/>
                  </a:cubicBezTo>
                  <a:cubicBezTo>
                    <a:pt x="4294" y="1898"/>
                    <a:pt x="4374" y="1950"/>
                    <a:pt x="4456" y="1950"/>
                  </a:cubicBezTo>
                  <a:cubicBezTo>
                    <a:pt x="4473" y="1950"/>
                    <a:pt x="4491" y="1947"/>
                    <a:pt x="4508" y="1942"/>
                  </a:cubicBezTo>
                  <a:lnTo>
                    <a:pt x="4937" y="1817"/>
                  </a:lnTo>
                  <a:cubicBezTo>
                    <a:pt x="4937" y="2220"/>
                    <a:pt x="5048" y="2608"/>
                    <a:pt x="5284" y="2927"/>
                  </a:cubicBezTo>
                  <a:lnTo>
                    <a:pt x="2511" y="3745"/>
                  </a:lnTo>
                  <a:lnTo>
                    <a:pt x="2511" y="2525"/>
                  </a:lnTo>
                  <a:lnTo>
                    <a:pt x="2955" y="2386"/>
                  </a:lnTo>
                  <a:cubicBezTo>
                    <a:pt x="3051" y="2358"/>
                    <a:pt x="3107" y="2261"/>
                    <a:pt x="3079" y="2164"/>
                  </a:cubicBezTo>
                  <a:cubicBezTo>
                    <a:pt x="3056" y="2084"/>
                    <a:pt x="2986" y="2032"/>
                    <a:pt x="2907" y="2032"/>
                  </a:cubicBezTo>
                  <a:cubicBezTo>
                    <a:pt x="2891" y="2032"/>
                    <a:pt x="2874" y="2034"/>
                    <a:pt x="2857" y="2039"/>
                  </a:cubicBezTo>
                  <a:lnTo>
                    <a:pt x="2274" y="2205"/>
                  </a:lnTo>
                  <a:cubicBezTo>
                    <a:pt x="2191" y="2220"/>
                    <a:pt x="2136" y="2303"/>
                    <a:pt x="2136" y="2386"/>
                  </a:cubicBezTo>
                  <a:lnTo>
                    <a:pt x="2136" y="5992"/>
                  </a:lnTo>
                  <a:cubicBezTo>
                    <a:pt x="1969" y="5853"/>
                    <a:pt x="1734" y="5756"/>
                    <a:pt x="1485" y="5756"/>
                  </a:cubicBezTo>
                  <a:lnTo>
                    <a:pt x="1026" y="5756"/>
                  </a:lnTo>
                  <a:cubicBezTo>
                    <a:pt x="458" y="5756"/>
                    <a:pt x="0" y="6214"/>
                    <a:pt x="0" y="6782"/>
                  </a:cubicBezTo>
                  <a:cubicBezTo>
                    <a:pt x="0" y="7351"/>
                    <a:pt x="458" y="7808"/>
                    <a:pt x="1026" y="7808"/>
                  </a:cubicBezTo>
                  <a:lnTo>
                    <a:pt x="1485" y="7808"/>
                  </a:lnTo>
                  <a:cubicBezTo>
                    <a:pt x="2053" y="7808"/>
                    <a:pt x="2511" y="7351"/>
                    <a:pt x="2511" y="6782"/>
                  </a:cubicBezTo>
                  <a:lnTo>
                    <a:pt x="2511" y="4134"/>
                  </a:lnTo>
                  <a:lnTo>
                    <a:pt x="5464" y="3259"/>
                  </a:lnTo>
                  <a:lnTo>
                    <a:pt x="5464" y="5132"/>
                  </a:lnTo>
                  <a:cubicBezTo>
                    <a:pt x="5284" y="4993"/>
                    <a:pt x="5048" y="4896"/>
                    <a:pt x="4798" y="4896"/>
                  </a:cubicBezTo>
                  <a:lnTo>
                    <a:pt x="4341" y="4896"/>
                  </a:lnTo>
                  <a:cubicBezTo>
                    <a:pt x="3772" y="4896"/>
                    <a:pt x="3315" y="5354"/>
                    <a:pt x="3315" y="5922"/>
                  </a:cubicBezTo>
                  <a:cubicBezTo>
                    <a:pt x="3315" y="6491"/>
                    <a:pt x="3772" y="6948"/>
                    <a:pt x="4341" y="6948"/>
                  </a:cubicBezTo>
                  <a:lnTo>
                    <a:pt x="4798" y="6948"/>
                  </a:lnTo>
                  <a:cubicBezTo>
                    <a:pt x="5368" y="6948"/>
                    <a:pt x="5825" y="6491"/>
                    <a:pt x="5825" y="5922"/>
                  </a:cubicBezTo>
                  <a:lnTo>
                    <a:pt x="5825" y="3398"/>
                  </a:lnTo>
                  <a:cubicBezTo>
                    <a:pt x="6089" y="3537"/>
                    <a:pt x="6379" y="3620"/>
                    <a:pt x="6684" y="3620"/>
                  </a:cubicBezTo>
                  <a:lnTo>
                    <a:pt x="6810" y="3620"/>
                  </a:lnTo>
                  <a:cubicBezTo>
                    <a:pt x="7766" y="3620"/>
                    <a:pt x="8557" y="2830"/>
                    <a:pt x="8557" y="1873"/>
                  </a:cubicBezTo>
                  <a:lnTo>
                    <a:pt x="8557" y="1748"/>
                  </a:lnTo>
                  <a:cubicBezTo>
                    <a:pt x="8557" y="778"/>
                    <a:pt x="7766" y="1"/>
                    <a:pt x="68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2845383" y="2732110"/>
              <a:ext cx="78724" cy="81156"/>
            </a:xfrm>
            <a:custGeom>
              <a:rect b="b" l="l" r="r" t="t"/>
              <a:pathLst>
                <a:path extrusionOk="0" h="1702" w="1651">
                  <a:moveTo>
                    <a:pt x="401" y="368"/>
                  </a:moveTo>
                  <a:cubicBezTo>
                    <a:pt x="407" y="368"/>
                    <a:pt x="413" y="369"/>
                    <a:pt x="417" y="373"/>
                  </a:cubicBezTo>
                  <a:lnTo>
                    <a:pt x="1194" y="817"/>
                  </a:lnTo>
                  <a:cubicBezTo>
                    <a:pt x="1221" y="845"/>
                    <a:pt x="1221" y="858"/>
                    <a:pt x="1194" y="886"/>
                  </a:cubicBezTo>
                  <a:lnTo>
                    <a:pt x="417" y="1330"/>
                  </a:lnTo>
                  <a:cubicBezTo>
                    <a:pt x="410" y="1333"/>
                    <a:pt x="403" y="1335"/>
                    <a:pt x="397" y="1335"/>
                  </a:cubicBezTo>
                  <a:cubicBezTo>
                    <a:pt x="382" y="1335"/>
                    <a:pt x="371" y="1322"/>
                    <a:pt x="362" y="1302"/>
                  </a:cubicBezTo>
                  <a:lnTo>
                    <a:pt x="362" y="401"/>
                  </a:lnTo>
                  <a:cubicBezTo>
                    <a:pt x="362" y="381"/>
                    <a:pt x="383" y="368"/>
                    <a:pt x="401" y="368"/>
                  </a:cubicBezTo>
                  <a:close/>
                  <a:moveTo>
                    <a:pt x="402" y="1"/>
                  </a:moveTo>
                  <a:cubicBezTo>
                    <a:pt x="194" y="1"/>
                    <a:pt x="1" y="169"/>
                    <a:pt x="1" y="401"/>
                  </a:cubicBezTo>
                  <a:lnTo>
                    <a:pt x="1" y="1302"/>
                  </a:lnTo>
                  <a:cubicBezTo>
                    <a:pt x="1" y="1534"/>
                    <a:pt x="194" y="1702"/>
                    <a:pt x="402" y="1702"/>
                  </a:cubicBezTo>
                  <a:cubicBezTo>
                    <a:pt x="467" y="1702"/>
                    <a:pt x="534" y="1685"/>
                    <a:pt x="597" y="1649"/>
                  </a:cubicBezTo>
                  <a:lnTo>
                    <a:pt x="1388" y="1205"/>
                  </a:lnTo>
                  <a:cubicBezTo>
                    <a:pt x="1651" y="1052"/>
                    <a:pt x="1651" y="651"/>
                    <a:pt x="1388" y="498"/>
                  </a:cubicBezTo>
                  <a:lnTo>
                    <a:pt x="597" y="54"/>
                  </a:lnTo>
                  <a:cubicBezTo>
                    <a:pt x="534" y="17"/>
                    <a:pt x="467" y="1"/>
                    <a:pt x="4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2722407" y="2773309"/>
              <a:ext cx="19216" cy="17499"/>
            </a:xfrm>
            <a:custGeom>
              <a:rect b="b" l="l" r="r" t="t"/>
              <a:pathLst>
                <a:path extrusionOk="0" h="367" w="403">
                  <a:moveTo>
                    <a:pt x="202" y="0"/>
                  </a:moveTo>
                  <a:cubicBezTo>
                    <a:pt x="119" y="0"/>
                    <a:pt x="38" y="50"/>
                    <a:pt x="14" y="147"/>
                  </a:cubicBezTo>
                  <a:cubicBezTo>
                    <a:pt x="1" y="216"/>
                    <a:pt x="42" y="299"/>
                    <a:pt x="111" y="341"/>
                  </a:cubicBezTo>
                  <a:cubicBezTo>
                    <a:pt x="140" y="359"/>
                    <a:pt x="172" y="366"/>
                    <a:pt x="202" y="366"/>
                  </a:cubicBezTo>
                  <a:cubicBezTo>
                    <a:pt x="245" y="366"/>
                    <a:pt x="287" y="351"/>
                    <a:pt x="319" y="327"/>
                  </a:cubicBezTo>
                  <a:cubicBezTo>
                    <a:pt x="389" y="258"/>
                    <a:pt x="402" y="160"/>
                    <a:pt x="361" y="77"/>
                  </a:cubicBezTo>
                  <a:cubicBezTo>
                    <a:pt x="320" y="26"/>
                    <a:pt x="261"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37"/>
          <p:cNvGrpSpPr/>
          <p:nvPr/>
        </p:nvGrpSpPr>
        <p:grpSpPr>
          <a:xfrm>
            <a:off x="1710741" y="1598621"/>
            <a:ext cx="453709" cy="388851"/>
            <a:chOff x="3246116" y="2717471"/>
            <a:chExt cx="453709" cy="388851"/>
          </a:xfrm>
        </p:grpSpPr>
        <p:sp>
          <p:nvSpPr>
            <p:cNvPr id="676" name="Google Shape;676;p37"/>
            <p:cNvSpPr/>
            <p:nvPr/>
          </p:nvSpPr>
          <p:spPr>
            <a:xfrm>
              <a:off x="3280543" y="2760291"/>
              <a:ext cx="108478" cy="36429"/>
            </a:xfrm>
            <a:custGeom>
              <a:rect b="b" l="l" r="r" t="t"/>
              <a:pathLst>
                <a:path extrusionOk="0" h="764" w="2275">
                  <a:moveTo>
                    <a:pt x="1142" y="0"/>
                  </a:moveTo>
                  <a:cubicBezTo>
                    <a:pt x="756" y="0"/>
                    <a:pt x="367" y="149"/>
                    <a:pt x="69" y="448"/>
                  </a:cubicBezTo>
                  <a:cubicBezTo>
                    <a:pt x="0" y="517"/>
                    <a:pt x="0" y="628"/>
                    <a:pt x="69" y="711"/>
                  </a:cubicBezTo>
                  <a:cubicBezTo>
                    <a:pt x="104" y="746"/>
                    <a:pt x="152" y="763"/>
                    <a:pt x="201" y="763"/>
                  </a:cubicBezTo>
                  <a:cubicBezTo>
                    <a:pt x="249" y="763"/>
                    <a:pt x="298" y="746"/>
                    <a:pt x="333" y="711"/>
                  </a:cubicBezTo>
                  <a:cubicBezTo>
                    <a:pt x="555" y="482"/>
                    <a:pt x="846" y="368"/>
                    <a:pt x="1137" y="368"/>
                  </a:cubicBezTo>
                  <a:cubicBezTo>
                    <a:pt x="1428" y="368"/>
                    <a:pt x="1720" y="482"/>
                    <a:pt x="1942" y="711"/>
                  </a:cubicBezTo>
                  <a:cubicBezTo>
                    <a:pt x="1976" y="746"/>
                    <a:pt x="2025" y="763"/>
                    <a:pt x="2073" y="763"/>
                  </a:cubicBezTo>
                  <a:cubicBezTo>
                    <a:pt x="2122" y="763"/>
                    <a:pt x="2170" y="746"/>
                    <a:pt x="2205" y="711"/>
                  </a:cubicBezTo>
                  <a:cubicBezTo>
                    <a:pt x="2274" y="628"/>
                    <a:pt x="2274" y="517"/>
                    <a:pt x="2205" y="448"/>
                  </a:cubicBezTo>
                  <a:cubicBezTo>
                    <a:pt x="1913" y="149"/>
                    <a:pt x="1529" y="0"/>
                    <a:pt x="1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3246116" y="2719283"/>
              <a:ext cx="177284" cy="50305"/>
            </a:xfrm>
            <a:custGeom>
              <a:rect b="b" l="l" r="r" t="t"/>
              <a:pathLst>
                <a:path extrusionOk="0" h="1055" w="3718">
                  <a:moveTo>
                    <a:pt x="1866" y="1"/>
                  </a:moveTo>
                  <a:cubicBezTo>
                    <a:pt x="1221" y="1"/>
                    <a:pt x="576" y="247"/>
                    <a:pt x="84" y="739"/>
                  </a:cubicBezTo>
                  <a:cubicBezTo>
                    <a:pt x="1" y="809"/>
                    <a:pt x="1" y="920"/>
                    <a:pt x="84" y="1003"/>
                  </a:cubicBezTo>
                  <a:cubicBezTo>
                    <a:pt x="119" y="1037"/>
                    <a:pt x="163" y="1054"/>
                    <a:pt x="210" y="1054"/>
                  </a:cubicBezTo>
                  <a:cubicBezTo>
                    <a:pt x="257" y="1054"/>
                    <a:pt x="305" y="1037"/>
                    <a:pt x="347" y="1003"/>
                  </a:cubicBezTo>
                  <a:cubicBezTo>
                    <a:pt x="763" y="580"/>
                    <a:pt x="1311" y="368"/>
                    <a:pt x="1861" y="368"/>
                  </a:cubicBezTo>
                  <a:cubicBezTo>
                    <a:pt x="2410" y="368"/>
                    <a:pt x="2961" y="580"/>
                    <a:pt x="3385" y="1003"/>
                  </a:cubicBezTo>
                  <a:cubicBezTo>
                    <a:pt x="3419" y="1037"/>
                    <a:pt x="3468" y="1054"/>
                    <a:pt x="3516" y="1054"/>
                  </a:cubicBezTo>
                  <a:cubicBezTo>
                    <a:pt x="3565" y="1054"/>
                    <a:pt x="3613" y="1037"/>
                    <a:pt x="3648" y="1003"/>
                  </a:cubicBezTo>
                  <a:cubicBezTo>
                    <a:pt x="3718" y="920"/>
                    <a:pt x="3718" y="809"/>
                    <a:pt x="3648" y="739"/>
                  </a:cubicBezTo>
                  <a:cubicBezTo>
                    <a:pt x="3156" y="247"/>
                    <a:pt x="2511" y="1"/>
                    <a:pt x="18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3307627" y="3013729"/>
              <a:ext cx="55598" cy="55550"/>
            </a:xfrm>
            <a:custGeom>
              <a:rect b="b" l="l" r="r" t="t"/>
              <a:pathLst>
                <a:path extrusionOk="0" h="1165" w="1166">
                  <a:moveTo>
                    <a:pt x="583" y="361"/>
                  </a:moveTo>
                  <a:cubicBezTo>
                    <a:pt x="694" y="361"/>
                    <a:pt x="791" y="458"/>
                    <a:pt x="791" y="582"/>
                  </a:cubicBezTo>
                  <a:cubicBezTo>
                    <a:pt x="791" y="693"/>
                    <a:pt x="694" y="791"/>
                    <a:pt x="583" y="791"/>
                  </a:cubicBezTo>
                  <a:cubicBezTo>
                    <a:pt x="472" y="791"/>
                    <a:pt x="375" y="693"/>
                    <a:pt x="375" y="582"/>
                  </a:cubicBezTo>
                  <a:cubicBezTo>
                    <a:pt x="375" y="458"/>
                    <a:pt x="472" y="361"/>
                    <a:pt x="583" y="361"/>
                  </a:cubicBezTo>
                  <a:close/>
                  <a:moveTo>
                    <a:pt x="583" y="0"/>
                  </a:moveTo>
                  <a:cubicBezTo>
                    <a:pt x="264" y="0"/>
                    <a:pt x="0" y="250"/>
                    <a:pt x="0" y="582"/>
                  </a:cubicBezTo>
                  <a:cubicBezTo>
                    <a:pt x="0" y="902"/>
                    <a:pt x="264" y="1165"/>
                    <a:pt x="583" y="1165"/>
                  </a:cubicBezTo>
                  <a:cubicBezTo>
                    <a:pt x="902" y="1165"/>
                    <a:pt x="1165" y="902"/>
                    <a:pt x="1165" y="582"/>
                  </a:cubicBezTo>
                  <a:cubicBezTo>
                    <a:pt x="1165" y="250"/>
                    <a:pt x="902" y="0"/>
                    <a:pt x="5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3576086" y="2874207"/>
              <a:ext cx="55598" cy="55598"/>
            </a:xfrm>
            <a:custGeom>
              <a:rect b="b" l="l" r="r" t="t"/>
              <a:pathLst>
                <a:path extrusionOk="0" h="1166" w="1166">
                  <a:moveTo>
                    <a:pt x="583" y="374"/>
                  </a:moveTo>
                  <a:cubicBezTo>
                    <a:pt x="694" y="374"/>
                    <a:pt x="792" y="472"/>
                    <a:pt x="792" y="583"/>
                  </a:cubicBezTo>
                  <a:cubicBezTo>
                    <a:pt x="792" y="707"/>
                    <a:pt x="694" y="805"/>
                    <a:pt x="583" y="805"/>
                  </a:cubicBezTo>
                  <a:cubicBezTo>
                    <a:pt x="459" y="805"/>
                    <a:pt x="361" y="707"/>
                    <a:pt x="361" y="583"/>
                  </a:cubicBezTo>
                  <a:cubicBezTo>
                    <a:pt x="361" y="472"/>
                    <a:pt x="459" y="374"/>
                    <a:pt x="583" y="374"/>
                  </a:cubicBezTo>
                  <a:close/>
                  <a:moveTo>
                    <a:pt x="583" y="0"/>
                  </a:moveTo>
                  <a:cubicBezTo>
                    <a:pt x="265" y="0"/>
                    <a:pt x="0" y="263"/>
                    <a:pt x="0" y="583"/>
                  </a:cubicBezTo>
                  <a:cubicBezTo>
                    <a:pt x="0" y="916"/>
                    <a:pt x="265" y="1165"/>
                    <a:pt x="583" y="1165"/>
                  </a:cubicBezTo>
                  <a:cubicBezTo>
                    <a:pt x="902" y="1165"/>
                    <a:pt x="1165" y="916"/>
                    <a:pt x="1165" y="583"/>
                  </a:cubicBezTo>
                  <a:cubicBezTo>
                    <a:pt x="1165" y="263"/>
                    <a:pt x="902" y="0"/>
                    <a:pt x="5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3391598" y="3032231"/>
              <a:ext cx="19884" cy="17929"/>
            </a:xfrm>
            <a:custGeom>
              <a:rect b="b" l="l" r="r" t="t"/>
              <a:pathLst>
                <a:path extrusionOk="0" h="376" w="417">
                  <a:moveTo>
                    <a:pt x="202" y="0"/>
                  </a:moveTo>
                  <a:cubicBezTo>
                    <a:pt x="180" y="0"/>
                    <a:pt x="159" y="5"/>
                    <a:pt x="140" y="15"/>
                  </a:cubicBezTo>
                  <a:cubicBezTo>
                    <a:pt x="42" y="56"/>
                    <a:pt x="1" y="167"/>
                    <a:pt x="29" y="264"/>
                  </a:cubicBezTo>
                  <a:cubicBezTo>
                    <a:pt x="60" y="328"/>
                    <a:pt x="132" y="375"/>
                    <a:pt x="208" y="375"/>
                  </a:cubicBezTo>
                  <a:cubicBezTo>
                    <a:pt x="231" y="375"/>
                    <a:pt x="255" y="371"/>
                    <a:pt x="278" y="361"/>
                  </a:cubicBezTo>
                  <a:cubicBezTo>
                    <a:pt x="375" y="320"/>
                    <a:pt x="417" y="209"/>
                    <a:pt x="375" y="111"/>
                  </a:cubicBezTo>
                  <a:cubicBezTo>
                    <a:pt x="343" y="48"/>
                    <a:pt x="271"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3437231" y="3032231"/>
              <a:ext cx="19884" cy="17929"/>
            </a:xfrm>
            <a:custGeom>
              <a:rect b="b" l="l" r="r" t="t"/>
              <a:pathLst>
                <a:path extrusionOk="0" h="376" w="417">
                  <a:moveTo>
                    <a:pt x="209" y="0"/>
                  </a:moveTo>
                  <a:cubicBezTo>
                    <a:pt x="186" y="0"/>
                    <a:pt x="162" y="5"/>
                    <a:pt x="139" y="15"/>
                  </a:cubicBezTo>
                  <a:cubicBezTo>
                    <a:pt x="42" y="56"/>
                    <a:pt x="0" y="167"/>
                    <a:pt x="42" y="264"/>
                  </a:cubicBezTo>
                  <a:cubicBezTo>
                    <a:pt x="74" y="328"/>
                    <a:pt x="146" y="375"/>
                    <a:pt x="215" y="375"/>
                  </a:cubicBezTo>
                  <a:cubicBezTo>
                    <a:pt x="237" y="375"/>
                    <a:pt x="258" y="371"/>
                    <a:pt x="278" y="361"/>
                  </a:cubicBezTo>
                  <a:cubicBezTo>
                    <a:pt x="375" y="320"/>
                    <a:pt x="416" y="209"/>
                    <a:pt x="375" y="111"/>
                  </a:cubicBezTo>
                  <a:cubicBezTo>
                    <a:pt x="354" y="48"/>
                    <a:pt x="284" y="0"/>
                    <a:pt x="2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3261994" y="2717471"/>
              <a:ext cx="436486" cy="388851"/>
            </a:xfrm>
            <a:custGeom>
              <a:rect b="b" l="l" r="r" t="t"/>
              <a:pathLst>
                <a:path extrusionOk="0" h="8155" w="9154">
                  <a:moveTo>
                    <a:pt x="1567" y="2261"/>
                  </a:moveTo>
                  <a:cubicBezTo>
                    <a:pt x="1678" y="2261"/>
                    <a:pt x="1748" y="2344"/>
                    <a:pt x="1748" y="2455"/>
                  </a:cubicBezTo>
                  <a:lnTo>
                    <a:pt x="1748" y="5436"/>
                  </a:lnTo>
                  <a:lnTo>
                    <a:pt x="1304" y="5436"/>
                  </a:lnTo>
                  <a:lnTo>
                    <a:pt x="1304" y="2455"/>
                  </a:lnTo>
                  <a:cubicBezTo>
                    <a:pt x="1304" y="2344"/>
                    <a:pt x="1388" y="2261"/>
                    <a:pt x="1484" y="2261"/>
                  </a:cubicBezTo>
                  <a:close/>
                  <a:moveTo>
                    <a:pt x="7031" y="5811"/>
                  </a:moveTo>
                  <a:cubicBezTo>
                    <a:pt x="7351" y="5811"/>
                    <a:pt x="7628" y="6089"/>
                    <a:pt x="7628" y="6407"/>
                  </a:cubicBezTo>
                  <a:lnTo>
                    <a:pt x="7628" y="7184"/>
                  </a:lnTo>
                  <a:cubicBezTo>
                    <a:pt x="7628" y="7517"/>
                    <a:pt x="7364" y="7781"/>
                    <a:pt x="7031" y="7781"/>
                  </a:cubicBezTo>
                  <a:lnTo>
                    <a:pt x="972" y="7781"/>
                  </a:lnTo>
                  <a:cubicBezTo>
                    <a:pt x="639" y="7781"/>
                    <a:pt x="361" y="7517"/>
                    <a:pt x="361" y="7184"/>
                  </a:cubicBezTo>
                  <a:lnTo>
                    <a:pt x="361" y="6407"/>
                  </a:lnTo>
                  <a:cubicBezTo>
                    <a:pt x="361" y="6074"/>
                    <a:pt x="639" y="5811"/>
                    <a:pt x="972" y="5811"/>
                  </a:cubicBezTo>
                  <a:close/>
                  <a:moveTo>
                    <a:pt x="6338" y="0"/>
                  </a:moveTo>
                  <a:cubicBezTo>
                    <a:pt x="5700" y="0"/>
                    <a:pt x="5173" y="527"/>
                    <a:pt x="5173" y="1165"/>
                  </a:cubicBezTo>
                  <a:lnTo>
                    <a:pt x="5173" y="5436"/>
                  </a:lnTo>
                  <a:lnTo>
                    <a:pt x="2122" y="5436"/>
                  </a:lnTo>
                  <a:lnTo>
                    <a:pt x="2122" y="2455"/>
                  </a:lnTo>
                  <a:cubicBezTo>
                    <a:pt x="2122" y="2150"/>
                    <a:pt x="1872" y="1901"/>
                    <a:pt x="1567" y="1901"/>
                  </a:cubicBezTo>
                  <a:lnTo>
                    <a:pt x="1484" y="1901"/>
                  </a:lnTo>
                  <a:cubicBezTo>
                    <a:pt x="1179" y="1901"/>
                    <a:pt x="929" y="2150"/>
                    <a:pt x="929" y="2455"/>
                  </a:cubicBezTo>
                  <a:lnTo>
                    <a:pt x="929" y="5436"/>
                  </a:lnTo>
                  <a:cubicBezTo>
                    <a:pt x="417" y="5451"/>
                    <a:pt x="1" y="5880"/>
                    <a:pt x="1" y="6407"/>
                  </a:cubicBezTo>
                  <a:lnTo>
                    <a:pt x="1" y="7184"/>
                  </a:lnTo>
                  <a:cubicBezTo>
                    <a:pt x="1" y="7725"/>
                    <a:pt x="430" y="8155"/>
                    <a:pt x="972" y="8155"/>
                  </a:cubicBezTo>
                  <a:lnTo>
                    <a:pt x="7989" y="8155"/>
                  </a:lnTo>
                  <a:cubicBezTo>
                    <a:pt x="8640" y="8155"/>
                    <a:pt x="9154" y="7628"/>
                    <a:pt x="9154" y="6990"/>
                  </a:cubicBezTo>
                  <a:lnTo>
                    <a:pt x="9154" y="4924"/>
                  </a:lnTo>
                  <a:cubicBezTo>
                    <a:pt x="9154" y="4826"/>
                    <a:pt x="9070" y="4743"/>
                    <a:pt x="8973" y="4743"/>
                  </a:cubicBezTo>
                  <a:cubicBezTo>
                    <a:pt x="8876" y="4743"/>
                    <a:pt x="8793" y="4826"/>
                    <a:pt x="8793" y="4924"/>
                  </a:cubicBezTo>
                  <a:lnTo>
                    <a:pt x="8793" y="6990"/>
                  </a:lnTo>
                  <a:cubicBezTo>
                    <a:pt x="8793" y="7433"/>
                    <a:pt x="8432" y="7781"/>
                    <a:pt x="7989" y="7781"/>
                  </a:cubicBezTo>
                  <a:lnTo>
                    <a:pt x="7795" y="7781"/>
                  </a:lnTo>
                  <a:cubicBezTo>
                    <a:pt x="7919" y="7614"/>
                    <a:pt x="8002" y="7406"/>
                    <a:pt x="8002" y="7184"/>
                  </a:cubicBezTo>
                  <a:lnTo>
                    <a:pt x="8002" y="6407"/>
                  </a:lnTo>
                  <a:cubicBezTo>
                    <a:pt x="8002" y="5880"/>
                    <a:pt x="7558" y="5436"/>
                    <a:pt x="7031" y="5436"/>
                  </a:cubicBezTo>
                  <a:lnTo>
                    <a:pt x="5548" y="5436"/>
                  </a:lnTo>
                  <a:lnTo>
                    <a:pt x="5548" y="1165"/>
                  </a:lnTo>
                  <a:cubicBezTo>
                    <a:pt x="5548" y="736"/>
                    <a:pt x="5894" y="375"/>
                    <a:pt x="6338" y="375"/>
                  </a:cubicBezTo>
                  <a:lnTo>
                    <a:pt x="7989" y="375"/>
                  </a:lnTo>
                  <a:cubicBezTo>
                    <a:pt x="8432" y="375"/>
                    <a:pt x="8793" y="736"/>
                    <a:pt x="8793" y="1165"/>
                  </a:cubicBezTo>
                  <a:lnTo>
                    <a:pt x="8793" y="3301"/>
                  </a:lnTo>
                  <a:cubicBezTo>
                    <a:pt x="8793" y="3398"/>
                    <a:pt x="8876" y="3482"/>
                    <a:pt x="8973" y="3482"/>
                  </a:cubicBezTo>
                  <a:cubicBezTo>
                    <a:pt x="9070" y="3482"/>
                    <a:pt x="9154" y="3398"/>
                    <a:pt x="9154" y="3301"/>
                  </a:cubicBezTo>
                  <a:lnTo>
                    <a:pt x="9154" y="1165"/>
                  </a:lnTo>
                  <a:cubicBezTo>
                    <a:pt x="9154" y="527"/>
                    <a:pt x="8640" y="0"/>
                    <a:pt x="7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3548334" y="2759147"/>
              <a:ext cx="55550" cy="55598"/>
            </a:xfrm>
            <a:custGeom>
              <a:rect b="b" l="l" r="r" t="t"/>
              <a:pathLst>
                <a:path extrusionOk="0" h="1166" w="1165">
                  <a:moveTo>
                    <a:pt x="582" y="361"/>
                  </a:moveTo>
                  <a:cubicBezTo>
                    <a:pt x="708" y="361"/>
                    <a:pt x="791" y="457"/>
                    <a:pt x="791" y="583"/>
                  </a:cubicBezTo>
                  <a:cubicBezTo>
                    <a:pt x="791" y="694"/>
                    <a:pt x="708" y="790"/>
                    <a:pt x="582" y="790"/>
                  </a:cubicBezTo>
                  <a:cubicBezTo>
                    <a:pt x="472" y="790"/>
                    <a:pt x="375" y="694"/>
                    <a:pt x="375" y="583"/>
                  </a:cubicBezTo>
                  <a:cubicBezTo>
                    <a:pt x="375" y="457"/>
                    <a:pt x="472" y="361"/>
                    <a:pt x="582" y="361"/>
                  </a:cubicBezTo>
                  <a:close/>
                  <a:moveTo>
                    <a:pt x="582" y="0"/>
                  </a:moveTo>
                  <a:cubicBezTo>
                    <a:pt x="264" y="0"/>
                    <a:pt x="0" y="263"/>
                    <a:pt x="0" y="583"/>
                  </a:cubicBezTo>
                  <a:cubicBezTo>
                    <a:pt x="0" y="901"/>
                    <a:pt x="264" y="1165"/>
                    <a:pt x="582" y="1165"/>
                  </a:cubicBezTo>
                  <a:cubicBezTo>
                    <a:pt x="902" y="1165"/>
                    <a:pt x="1165" y="901"/>
                    <a:pt x="1165" y="583"/>
                  </a:cubicBezTo>
                  <a:cubicBezTo>
                    <a:pt x="1165" y="263"/>
                    <a:pt x="902" y="0"/>
                    <a:pt x="5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3541086" y="2839112"/>
              <a:ext cx="124976" cy="125071"/>
            </a:xfrm>
            <a:custGeom>
              <a:rect b="b" l="l" r="r" t="t"/>
              <a:pathLst>
                <a:path extrusionOk="0" h="2623" w="2621">
                  <a:moveTo>
                    <a:pt x="1317" y="376"/>
                  </a:moveTo>
                  <a:cubicBezTo>
                    <a:pt x="1831" y="376"/>
                    <a:pt x="2247" y="792"/>
                    <a:pt x="2247" y="1304"/>
                  </a:cubicBezTo>
                  <a:cubicBezTo>
                    <a:pt x="2247" y="1831"/>
                    <a:pt x="1831" y="2247"/>
                    <a:pt x="1317" y="2247"/>
                  </a:cubicBezTo>
                  <a:cubicBezTo>
                    <a:pt x="790" y="2247"/>
                    <a:pt x="374" y="1831"/>
                    <a:pt x="374" y="1304"/>
                  </a:cubicBezTo>
                  <a:cubicBezTo>
                    <a:pt x="374" y="792"/>
                    <a:pt x="790" y="376"/>
                    <a:pt x="1317" y="376"/>
                  </a:cubicBezTo>
                  <a:close/>
                  <a:moveTo>
                    <a:pt x="1317" y="1"/>
                  </a:moveTo>
                  <a:cubicBezTo>
                    <a:pt x="596" y="1"/>
                    <a:pt x="0" y="583"/>
                    <a:pt x="0" y="1304"/>
                  </a:cubicBezTo>
                  <a:cubicBezTo>
                    <a:pt x="0" y="2026"/>
                    <a:pt x="596" y="2622"/>
                    <a:pt x="1317" y="2622"/>
                  </a:cubicBezTo>
                  <a:cubicBezTo>
                    <a:pt x="2038" y="2622"/>
                    <a:pt x="2621" y="2026"/>
                    <a:pt x="2621" y="1304"/>
                  </a:cubicBezTo>
                  <a:cubicBezTo>
                    <a:pt x="2621" y="583"/>
                    <a:pt x="2038" y="1"/>
                    <a:pt x="13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3680275" y="2905059"/>
              <a:ext cx="19550" cy="17499"/>
            </a:xfrm>
            <a:custGeom>
              <a:rect b="b" l="l" r="r" t="t"/>
              <a:pathLst>
                <a:path extrusionOk="0" h="367" w="410">
                  <a:moveTo>
                    <a:pt x="208" y="1"/>
                  </a:moveTo>
                  <a:cubicBezTo>
                    <a:pt x="124" y="1"/>
                    <a:pt x="38" y="52"/>
                    <a:pt x="21" y="143"/>
                  </a:cubicBezTo>
                  <a:cubicBezTo>
                    <a:pt x="1" y="266"/>
                    <a:pt x="108" y="366"/>
                    <a:pt x="216" y="366"/>
                  </a:cubicBezTo>
                  <a:cubicBezTo>
                    <a:pt x="254" y="366"/>
                    <a:pt x="293" y="353"/>
                    <a:pt x="326" y="324"/>
                  </a:cubicBezTo>
                  <a:cubicBezTo>
                    <a:pt x="395" y="254"/>
                    <a:pt x="409" y="158"/>
                    <a:pt x="354" y="75"/>
                  </a:cubicBezTo>
                  <a:cubicBezTo>
                    <a:pt x="320" y="24"/>
                    <a:pt x="265" y="1"/>
                    <a:pt x="2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7"/>
          <p:cNvGrpSpPr/>
          <p:nvPr/>
        </p:nvGrpSpPr>
        <p:grpSpPr>
          <a:xfrm>
            <a:off x="1713417" y="2582746"/>
            <a:ext cx="448359" cy="451849"/>
            <a:chOff x="2514792" y="1953008"/>
            <a:chExt cx="448359" cy="451849"/>
          </a:xfrm>
        </p:grpSpPr>
        <p:sp>
          <p:nvSpPr>
            <p:cNvPr id="687" name="Google Shape;687;p37"/>
            <p:cNvSpPr/>
            <p:nvPr/>
          </p:nvSpPr>
          <p:spPr>
            <a:xfrm>
              <a:off x="2514792" y="1953008"/>
              <a:ext cx="448359" cy="447071"/>
            </a:xfrm>
            <a:custGeom>
              <a:rect b="b" l="l" r="r" t="t"/>
              <a:pathLst>
                <a:path extrusionOk="0" h="9376" w="9403">
                  <a:moveTo>
                    <a:pt x="3883" y="376"/>
                  </a:moveTo>
                  <a:cubicBezTo>
                    <a:pt x="4660" y="376"/>
                    <a:pt x="5381" y="805"/>
                    <a:pt x="5755" y="1485"/>
                  </a:cubicBezTo>
                  <a:cubicBezTo>
                    <a:pt x="5779" y="1534"/>
                    <a:pt x="5835" y="1571"/>
                    <a:pt x="5904" y="1571"/>
                  </a:cubicBezTo>
                  <a:cubicBezTo>
                    <a:pt x="5914" y="1571"/>
                    <a:pt x="5925" y="1570"/>
                    <a:pt x="5935" y="1568"/>
                  </a:cubicBezTo>
                  <a:cubicBezTo>
                    <a:pt x="5977" y="1565"/>
                    <a:pt x="6018" y="1564"/>
                    <a:pt x="6059" y="1564"/>
                  </a:cubicBezTo>
                  <a:cubicBezTo>
                    <a:pt x="6748" y="1564"/>
                    <a:pt x="7393" y="1996"/>
                    <a:pt x="7655" y="2650"/>
                  </a:cubicBezTo>
                  <a:cubicBezTo>
                    <a:pt x="7680" y="2712"/>
                    <a:pt x="7738" y="2763"/>
                    <a:pt x="7810" y="2763"/>
                  </a:cubicBezTo>
                  <a:cubicBezTo>
                    <a:pt x="7818" y="2763"/>
                    <a:pt x="7826" y="2762"/>
                    <a:pt x="7835" y="2761"/>
                  </a:cubicBezTo>
                  <a:lnTo>
                    <a:pt x="7946" y="2761"/>
                  </a:lnTo>
                  <a:cubicBezTo>
                    <a:pt x="8543" y="2761"/>
                    <a:pt x="9027" y="3246"/>
                    <a:pt x="9027" y="3843"/>
                  </a:cubicBezTo>
                  <a:cubicBezTo>
                    <a:pt x="9027" y="4439"/>
                    <a:pt x="8543" y="4924"/>
                    <a:pt x="7946" y="4924"/>
                  </a:cubicBezTo>
                  <a:lnTo>
                    <a:pt x="7696" y="4924"/>
                  </a:lnTo>
                  <a:cubicBezTo>
                    <a:pt x="7184" y="3760"/>
                    <a:pt x="6004" y="2969"/>
                    <a:pt x="4715" y="2969"/>
                  </a:cubicBezTo>
                  <a:cubicBezTo>
                    <a:pt x="4479" y="2969"/>
                    <a:pt x="4244" y="2996"/>
                    <a:pt x="4007" y="3052"/>
                  </a:cubicBezTo>
                  <a:lnTo>
                    <a:pt x="2774" y="2442"/>
                  </a:lnTo>
                  <a:cubicBezTo>
                    <a:pt x="2748" y="2426"/>
                    <a:pt x="2721" y="2419"/>
                    <a:pt x="2694" y="2419"/>
                  </a:cubicBezTo>
                  <a:cubicBezTo>
                    <a:pt x="2601" y="2419"/>
                    <a:pt x="2510" y="2501"/>
                    <a:pt x="2510" y="2608"/>
                  </a:cubicBezTo>
                  <a:lnTo>
                    <a:pt x="2510" y="3843"/>
                  </a:lnTo>
                  <a:cubicBezTo>
                    <a:pt x="2177" y="4148"/>
                    <a:pt x="1914" y="4522"/>
                    <a:pt x="1747" y="4924"/>
                  </a:cubicBezTo>
                  <a:lnTo>
                    <a:pt x="1733" y="4924"/>
                  </a:lnTo>
                  <a:cubicBezTo>
                    <a:pt x="984" y="4924"/>
                    <a:pt x="361" y="4314"/>
                    <a:pt x="361" y="3551"/>
                  </a:cubicBezTo>
                  <a:cubicBezTo>
                    <a:pt x="361" y="3205"/>
                    <a:pt x="499" y="2872"/>
                    <a:pt x="734" y="2622"/>
                  </a:cubicBezTo>
                  <a:cubicBezTo>
                    <a:pt x="971" y="2358"/>
                    <a:pt x="1289" y="2206"/>
                    <a:pt x="1636" y="2179"/>
                  </a:cubicBezTo>
                  <a:cubicBezTo>
                    <a:pt x="1720" y="2179"/>
                    <a:pt x="1775" y="2123"/>
                    <a:pt x="1803" y="2040"/>
                  </a:cubicBezTo>
                  <a:cubicBezTo>
                    <a:pt x="2010" y="1082"/>
                    <a:pt x="2898" y="376"/>
                    <a:pt x="3883" y="376"/>
                  </a:cubicBezTo>
                  <a:close/>
                  <a:moveTo>
                    <a:pt x="3883" y="1"/>
                  </a:moveTo>
                  <a:cubicBezTo>
                    <a:pt x="2774" y="1"/>
                    <a:pt x="1775" y="764"/>
                    <a:pt x="1470" y="1831"/>
                  </a:cubicBezTo>
                  <a:cubicBezTo>
                    <a:pt x="1082" y="1887"/>
                    <a:pt x="734" y="2081"/>
                    <a:pt x="457" y="2358"/>
                  </a:cubicBezTo>
                  <a:cubicBezTo>
                    <a:pt x="166" y="2691"/>
                    <a:pt x="0" y="3107"/>
                    <a:pt x="0" y="3551"/>
                  </a:cubicBezTo>
                  <a:cubicBezTo>
                    <a:pt x="0" y="4466"/>
                    <a:pt x="707" y="5230"/>
                    <a:pt x="1609" y="5285"/>
                  </a:cubicBezTo>
                  <a:cubicBezTo>
                    <a:pt x="1511" y="5590"/>
                    <a:pt x="1470" y="5909"/>
                    <a:pt x="1470" y="6228"/>
                  </a:cubicBezTo>
                  <a:cubicBezTo>
                    <a:pt x="1470" y="6949"/>
                    <a:pt x="1705" y="7628"/>
                    <a:pt x="2136" y="8197"/>
                  </a:cubicBezTo>
                  <a:cubicBezTo>
                    <a:pt x="2565" y="8752"/>
                    <a:pt x="3162" y="9154"/>
                    <a:pt x="3828" y="9348"/>
                  </a:cubicBezTo>
                  <a:cubicBezTo>
                    <a:pt x="3844" y="9353"/>
                    <a:pt x="3861" y="9355"/>
                    <a:pt x="3878" y="9355"/>
                  </a:cubicBezTo>
                  <a:cubicBezTo>
                    <a:pt x="3956" y="9355"/>
                    <a:pt x="4027" y="9303"/>
                    <a:pt x="4049" y="9224"/>
                  </a:cubicBezTo>
                  <a:cubicBezTo>
                    <a:pt x="4077" y="9126"/>
                    <a:pt x="4022" y="9029"/>
                    <a:pt x="3924" y="8987"/>
                  </a:cubicBezTo>
                  <a:cubicBezTo>
                    <a:pt x="3342" y="8821"/>
                    <a:pt x="2801" y="8460"/>
                    <a:pt x="2426" y="7975"/>
                  </a:cubicBezTo>
                  <a:cubicBezTo>
                    <a:pt x="2038" y="7462"/>
                    <a:pt x="1844" y="6866"/>
                    <a:pt x="1844" y="6228"/>
                  </a:cubicBezTo>
                  <a:cubicBezTo>
                    <a:pt x="1844" y="5409"/>
                    <a:pt x="2204" y="4605"/>
                    <a:pt x="2815" y="4065"/>
                  </a:cubicBezTo>
                  <a:cubicBezTo>
                    <a:pt x="2857" y="4022"/>
                    <a:pt x="2885" y="3981"/>
                    <a:pt x="2885" y="3926"/>
                  </a:cubicBezTo>
                  <a:lnTo>
                    <a:pt x="2885" y="2900"/>
                  </a:lnTo>
                  <a:lnTo>
                    <a:pt x="3896" y="3412"/>
                  </a:lnTo>
                  <a:cubicBezTo>
                    <a:pt x="3921" y="3429"/>
                    <a:pt x="3946" y="3435"/>
                    <a:pt x="3970" y="3435"/>
                  </a:cubicBezTo>
                  <a:cubicBezTo>
                    <a:pt x="3987" y="3435"/>
                    <a:pt x="4004" y="3432"/>
                    <a:pt x="4022" y="3427"/>
                  </a:cubicBezTo>
                  <a:cubicBezTo>
                    <a:pt x="4257" y="3371"/>
                    <a:pt x="4479" y="3343"/>
                    <a:pt x="4715" y="3343"/>
                  </a:cubicBezTo>
                  <a:cubicBezTo>
                    <a:pt x="6282" y="3343"/>
                    <a:pt x="7600" y="4660"/>
                    <a:pt x="7600" y="6228"/>
                  </a:cubicBezTo>
                  <a:cubicBezTo>
                    <a:pt x="7600" y="7545"/>
                    <a:pt x="6712" y="8697"/>
                    <a:pt x="5436" y="9015"/>
                  </a:cubicBezTo>
                  <a:cubicBezTo>
                    <a:pt x="5325" y="9043"/>
                    <a:pt x="5270" y="9140"/>
                    <a:pt x="5298" y="9237"/>
                  </a:cubicBezTo>
                  <a:cubicBezTo>
                    <a:pt x="5311" y="9320"/>
                    <a:pt x="5394" y="9376"/>
                    <a:pt x="5477" y="9376"/>
                  </a:cubicBezTo>
                  <a:lnTo>
                    <a:pt x="5519" y="9376"/>
                  </a:lnTo>
                  <a:cubicBezTo>
                    <a:pt x="6962" y="9015"/>
                    <a:pt x="7974" y="7711"/>
                    <a:pt x="7974" y="6228"/>
                  </a:cubicBezTo>
                  <a:cubicBezTo>
                    <a:pt x="7974" y="5895"/>
                    <a:pt x="7918" y="5590"/>
                    <a:pt x="7835" y="5298"/>
                  </a:cubicBezTo>
                  <a:lnTo>
                    <a:pt x="7946" y="5298"/>
                  </a:lnTo>
                  <a:cubicBezTo>
                    <a:pt x="8750" y="5298"/>
                    <a:pt x="9402" y="4647"/>
                    <a:pt x="9402" y="3843"/>
                  </a:cubicBezTo>
                  <a:cubicBezTo>
                    <a:pt x="9402" y="3038"/>
                    <a:pt x="8750" y="2386"/>
                    <a:pt x="7946" y="2386"/>
                  </a:cubicBezTo>
                  <a:cubicBezTo>
                    <a:pt x="7609" y="1672"/>
                    <a:pt x="6865" y="1192"/>
                    <a:pt x="6084" y="1192"/>
                  </a:cubicBezTo>
                  <a:cubicBezTo>
                    <a:pt x="6062" y="1192"/>
                    <a:pt x="6041" y="1193"/>
                    <a:pt x="6019" y="1193"/>
                  </a:cubicBezTo>
                  <a:cubicBezTo>
                    <a:pt x="5561" y="459"/>
                    <a:pt x="4756" y="1"/>
                    <a:pt x="38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2768708" y="2202012"/>
              <a:ext cx="40339" cy="92790"/>
            </a:xfrm>
            <a:custGeom>
              <a:rect b="b" l="l" r="r" t="t"/>
              <a:pathLst>
                <a:path extrusionOk="0" h="1946" w="846">
                  <a:moveTo>
                    <a:pt x="206" y="1"/>
                  </a:moveTo>
                  <a:cubicBezTo>
                    <a:pt x="159" y="1"/>
                    <a:pt x="111" y="21"/>
                    <a:pt x="69" y="63"/>
                  </a:cubicBezTo>
                  <a:cubicBezTo>
                    <a:pt x="0" y="132"/>
                    <a:pt x="0" y="243"/>
                    <a:pt x="69" y="313"/>
                  </a:cubicBezTo>
                  <a:cubicBezTo>
                    <a:pt x="250" y="492"/>
                    <a:pt x="346" y="729"/>
                    <a:pt x="346" y="978"/>
                  </a:cubicBezTo>
                  <a:cubicBezTo>
                    <a:pt x="346" y="1228"/>
                    <a:pt x="250" y="1463"/>
                    <a:pt x="69" y="1630"/>
                  </a:cubicBezTo>
                  <a:cubicBezTo>
                    <a:pt x="0" y="1713"/>
                    <a:pt x="0" y="1824"/>
                    <a:pt x="69" y="1894"/>
                  </a:cubicBezTo>
                  <a:cubicBezTo>
                    <a:pt x="111" y="1928"/>
                    <a:pt x="159" y="1945"/>
                    <a:pt x="206" y="1945"/>
                  </a:cubicBezTo>
                  <a:cubicBezTo>
                    <a:pt x="253" y="1945"/>
                    <a:pt x="298" y="1928"/>
                    <a:pt x="333" y="1894"/>
                  </a:cubicBezTo>
                  <a:cubicBezTo>
                    <a:pt x="846" y="1394"/>
                    <a:pt x="846" y="562"/>
                    <a:pt x="333" y="63"/>
                  </a:cubicBezTo>
                  <a:cubicBezTo>
                    <a:pt x="298" y="21"/>
                    <a:pt x="253" y="1"/>
                    <a:pt x="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2797795" y="2173402"/>
              <a:ext cx="55598" cy="150486"/>
            </a:xfrm>
            <a:custGeom>
              <a:rect b="b" l="l" r="r" t="t"/>
              <a:pathLst>
                <a:path extrusionOk="0" h="3156" w="1166">
                  <a:moveTo>
                    <a:pt x="196" y="0"/>
                  </a:moveTo>
                  <a:cubicBezTo>
                    <a:pt x="149" y="0"/>
                    <a:pt x="104" y="18"/>
                    <a:pt x="69" y="53"/>
                  </a:cubicBezTo>
                  <a:cubicBezTo>
                    <a:pt x="0" y="122"/>
                    <a:pt x="0" y="247"/>
                    <a:pt x="69" y="316"/>
                  </a:cubicBezTo>
                  <a:cubicBezTo>
                    <a:pt x="763" y="1009"/>
                    <a:pt x="763" y="2146"/>
                    <a:pt x="69" y="2840"/>
                  </a:cubicBezTo>
                  <a:cubicBezTo>
                    <a:pt x="0" y="2910"/>
                    <a:pt x="0" y="3021"/>
                    <a:pt x="69" y="3104"/>
                  </a:cubicBezTo>
                  <a:cubicBezTo>
                    <a:pt x="104" y="3138"/>
                    <a:pt x="153" y="3155"/>
                    <a:pt x="201" y="3155"/>
                  </a:cubicBezTo>
                  <a:cubicBezTo>
                    <a:pt x="250" y="3155"/>
                    <a:pt x="298" y="3138"/>
                    <a:pt x="333" y="3104"/>
                  </a:cubicBezTo>
                  <a:cubicBezTo>
                    <a:pt x="1165" y="2257"/>
                    <a:pt x="1165" y="898"/>
                    <a:pt x="333" y="53"/>
                  </a:cubicBezTo>
                  <a:cubicBezTo>
                    <a:pt x="292" y="18"/>
                    <a:pt x="243" y="0"/>
                    <a:pt x="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2637101" y="2185370"/>
              <a:ext cx="108478" cy="127217"/>
            </a:xfrm>
            <a:custGeom>
              <a:rect b="b" l="l" r="r" t="t"/>
              <a:pathLst>
                <a:path extrusionOk="0" h="2668" w="2275">
                  <a:moveTo>
                    <a:pt x="1900" y="370"/>
                  </a:moveTo>
                  <a:lnTo>
                    <a:pt x="1900" y="384"/>
                  </a:lnTo>
                  <a:lnTo>
                    <a:pt x="1900" y="2270"/>
                  </a:lnTo>
                  <a:cubicBezTo>
                    <a:pt x="1900" y="2284"/>
                    <a:pt x="1900" y="2298"/>
                    <a:pt x="1886" y="2298"/>
                  </a:cubicBezTo>
                  <a:lnTo>
                    <a:pt x="957" y="1618"/>
                  </a:lnTo>
                  <a:cubicBezTo>
                    <a:pt x="957" y="1618"/>
                    <a:pt x="943" y="1618"/>
                    <a:pt x="943" y="1605"/>
                  </a:cubicBezTo>
                  <a:cubicBezTo>
                    <a:pt x="888" y="1577"/>
                    <a:pt x="819" y="1563"/>
                    <a:pt x="763" y="1563"/>
                  </a:cubicBezTo>
                  <a:lnTo>
                    <a:pt x="388" y="1563"/>
                  </a:lnTo>
                  <a:cubicBezTo>
                    <a:pt x="375" y="1563"/>
                    <a:pt x="375" y="1563"/>
                    <a:pt x="375" y="1549"/>
                  </a:cubicBezTo>
                  <a:lnTo>
                    <a:pt x="375" y="1133"/>
                  </a:lnTo>
                  <a:cubicBezTo>
                    <a:pt x="375" y="1133"/>
                    <a:pt x="375" y="1119"/>
                    <a:pt x="388" y="1119"/>
                  </a:cubicBezTo>
                  <a:lnTo>
                    <a:pt x="763" y="1119"/>
                  </a:lnTo>
                  <a:cubicBezTo>
                    <a:pt x="819" y="1119"/>
                    <a:pt x="888" y="1105"/>
                    <a:pt x="943" y="1078"/>
                  </a:cubicBezTo>
                  <a:cubicBezTo>
                    <a:pt x="957" y="1063"/>
                    <a:pt x="957" y="1063"/>
                    <a:pt x="971" y="1063"/>
                  </a:cubicBezTo>
                  <a:lnTo>
                    <a:pt x="1886" y="370"/>
                  </a:lnTo>
                  <a:close/>
                  <a:moveTo>
                    <a:pt x="1888" y="1"/>
                  </a:moveTo>
                  <a:cubicBezTo>
                    <a:pt x="1816" y="1"/>
                    <a:pt x="1743" y="21"/>
                    <a:pt x="1679" y="65"/>
                  </a:cubicBezTo>
                  <a:lnTo>
                    <a:pt x="763" y="758"/>
                  </a:lnTo>
                  <a:lnTo>
                    <a:pt x="388" y="758"/>
                  </a:lnTo>
                  <a:cubicBezTo>
                    <a:pt x="181" y="758"/>
                    <a:pt x="0" y="925"/>
                    <a:pt x="0" y="1133"/>
                  </a:cubicBezTo>
                  <a:lnTo>
                    <a:pt x="0" y="1549"/>
                  </a:lnTo>
                  <a:cubicBezTo>
                    <a:pt x="0" y="1757"/>
                    <a:pt x="181" y="1937"/>
                    <a:pt x="388" y="1937"/>
                  </a:cubicBezTo>
                  <a:lnTo>
                    <a:pt x="763" y="1937"/>
                  </a:lnTo>
                  <a:lnTo>
                    <a:pt x="1692" y="2603"/>
                  </a:lnTo>
                  <a:cubicBezTo>
                    <a:pt x="1754" y="2648"/>
                    <a:pt x="1822" y="2668"/>
                    <a:pt x="1888" y="2668"/>
                  </a:cubicBezTo>
                  <a:cubicBezTo>
                    <a:pt x="2087" y="2668"/>
                    <a:pt x="2274" y="2488"/>
                    <a:pt x="2274" y="2270"/>
                  </a:cubicBezTo>
                  <a:lnTo>
                    <a:pt x="2274" y="384"/>
                  </a:lnTo>
                  <a:cubicBezTo>
                    <a:pt x="2274" y="246"/>
                    <a:pt x="2206" y="120"/>
                    <a:pt x="2080" y="51"/>
                  </a:cubicBezTo>
                  <a:cubicBezTo>
                    <a:pt x="2021" y="18"/>
                    <a:pt x="1955" y="1"/>
                    <a:pt x="1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2729655" y="2387120"/>
              <a:ext cx="19884" cy="17738"/>
            </a:xfrm>
            <a:custGeom>
              <a:rect b="b" l="l" r="r" t="t"/>
              <a:pathLst>
                <a:path extrusionOk="0" h="372" w="417">
                  <a:moveTo>
                    <a:pt x="200" y="0"/>
                  </a:moveTo>
                  <a:cubicBezTo>
                    <a:pt x="180" y="0"/>
                    <a:pt x="159" y="3"/>
                    <a:pt x="139" y="9"/>
                  </a:cubicBezTo>
                  <a:cubicBezTo>
                    <a:pt x="43" y="50"/>
                    <a:pt x="1" y="161"/>
                    <a:pt x="43" y="258"/>
                  </a:cubicBezTo>
                  <a:cubicBezTo>
                    <a:pt x="73" y="329"/>
                    <a:pt x="141" y="371"/>
                    <a:pt x="208" y="371"/>
                  </a:cubicBezTo>
                  <a:cubicBezTo>
                    <a:pt x="232" y="371"/>
                    <a:pt x="256" y="366"/>
                    <a:pt x="278" y="355"/>
                  </a:cubicBezTo>
                  <a:cubicBezTo>
                    <a:pt x="376" y="314"/>
                    <a:pt x="417" y="203"/>
                    <a:pt x="389" y="120"/>
                  </a:cubicBezTo>
                  <a:cubicBezTo>
                    <a:pt x="356" y="42"/>
                    <a:pt x="279"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37"/>
          <p:cNvGrpSpPr/>
          <p:nvPr/>
        </p:nvGrpSpPr>
        <p:grpSpPr>
          <a:xfrm>
            <a:off x="1712088" y="3567033"/>
            <a:ext cx="451029" cy="451702"/>
            <a:chOff x="3247451" y="1953008"/>
            <a:chExt cx="451029" cy="451702"/>
          </a:xfrm>
        </p:grpSpPr>
        <p:sp>
          <p:nvSpPr>
            <p:cNvPr id="693" name="Google Shape;693;p37"/>
            <p:cNvSpPr/>
            <p:nvPr/>
          </p:nvSpPr>
          <p:spPr>
            <a:xfrm>
              <a:off x="3247451" y="1953008"/>
              <a:ext cx="451029" cy="418652"/>
            </a:xfrm>
            <a:custGeom>
              <a:rect b="b" l="l" r="r" t="t"/>
              <a:pathLst>
                <a:path extrusionOk="0" h="8780" w="9459">
                  <a:moveTo>
                    <a:pt x="3911" y="376"/>
                  </a:moveTo>
                  <a:cubicBezTo>
                    <a:pt x="4688" y="376"/>
                    <a:pt x="5409" y="805"/>
                    <a:pt x="5797" y="1485"/>
                  </a:cubicBezTo>
                  <a:cubicBezTo>
                    <a:pt x="5822" y="1545"/>
                    <a:pt x="5877" y="1585"/>
                    <a:pt x="5945" y="1585"/>
                  </a:cubicBezTo>
                  <a:cubicBezTo>
                    <a:pt x="5955" y="1585"/>
                    <a:pt x="5966" y="1584"/>
                    <a:pt x="5977" y="1582"/>
                  </a:cubicBezTo>
                  <a:lnTo>
                    <a:pt x="6130" y="1582"/>
                  </a:lnTo>
                  <a:cubicBezTo>
                    <a:pt x="6824" y="1582"/>
                    <a:pt x="7462" y="2012"/>
                    <a:pt x="7711" y="2663"/>
                  </a:cubicBezTo>
                  <a:cubicBezTo>
                    <a:pt x="7735" y="2736"/>
                    <a:pt x="7791" y="2777"/>
                    <a:pt x="7859" y="2777"/>
                  </a:cubicBezTo>
                  <a:cubicBezTo>
                    <a:pt x="7870" y="2777"/>
                    <a:pt x="7880" y="2776"/>
                    <a:pt x="7891" y="2774"/>
                  </a:cubicBezTo>
                  <a:lnTo>
                    <a:pt x="8002" y="2774"/>
                  </a:lnTo>
                  <a:cubicBezTo>
                    <a:pt x="8599" y="2774"/>
                    <a:pt x="9098" y="3260"/>
                    <a:pt x="9098" y="3870"/>
                  </a:cubicBezTo>
                  <a:cubicBezTo>
                    <a:pt x="9098" y="4355"/>
                    <a:pt x="8779" y="4771"/>
                    <a:pt x="8321" y="4910"/>
                  </a:cubicBezTo>
                  <a:cubicBezTo>
                    <a:pt x="7852" y="4321"/>
                    <a:pt x="7126" y="3952"/>
                    <a:pt x="6365" y="3952"/>
                  </a:cubicBezTo>
                  <a:cubicBezTo>
                    <a:pt x="6337" y="3952"/>
                    <a:pt x="6310" y="3953"/>
                    <a:pt x="6282" y="3954"/>
                  </a:cubicBezTo>
                  <a:cubicBezTo>
                    <a:pt x="5533" y="3981"/>
                    <a:pt x="4812" y="4355"/>
                    <a:pt x="4355" y="4965"/>
                  </a:cubicBezTo>
                  <a:lnTo>
                    <a:pt x="1748" y="4965"/>
                  </a:lnTo>
                  <a:cubicBezTo>
                    <a:pt x="985" y="4965"/>
                    <a:pt x="361" y="4342"/>
                    <a:pt x="361" y="3579"/>
                  </a:cubicBezTo>
                  <a:cubicBezTo>
                    <a:pt x="361" y="3218"/>
                    <a:pt x="500" y="2885"/>
                    <a:pt x="735" y="2636"/>
                  </a:cubicBezTo>
                  <a:cubicBezTo>
                    <a:pt x="971" y="2373"/>
                    <a:pt x="1304" y="2220"/>
                    <a:pt x="1650" y="2192"/>
                  </a:cubicBezTo>
                  <a:cubicBezTo>
                    <a:pt x="1720" y="2192"/>
                    <a:pt x="1789" y="2136"/>
                    <a:pt x="1817" y="2053"/>
                  </a:cubicBezTo>
                  <a:cubicBezTo>
                    <a:pt x="1914" y="1582"/>
                    <a:pt x="2177" y="1152"/>
                    <a:pt x="2552" y="861"/>
                  </a:cubicBezTo>
                  <a:cubicBezTo>
                    <a:pt x="2941" y="542"/>
                    <a:pt x="3412" y="376"/>
                    <a:pt x="3911" y="376"/>
                  </a:cubicBezTo>
                  <a:close/>
                  <a:moveTo>
                    <a:pt x="3911" y="1"/>
                  </a:moveTo>
                  <a:cubicBezTo>
                    <a:pt x="3329" y="1"/>
                    <a:pt x="2774" y="209"/>
                    <a:pt x="2331" y="570"/>
                  </a:cubicBezTo>
                  <a:cubicBezTo>
                    <a:pt x="1914" y="888"/>
                    <a:pt x="1623" y="1347"/>
                    <a:pt x="1484" y="1846"/>
                  </a:cubicBezTo>
                  <a:cubicBezTo>
                    <a:pt x="1096" y="1901"/>
                    <a:pt x="735" y="2095"/>
                    <a:pt x="472" y="2386"/>
                  </a:cubicBezTo>
                  <a:cubicBezTo>
                    <a:pt x="167" y="2706"/>
                    <a:pt x="1" y="3135"/>
                    <a:pt x="1" y="3579"/>
                  </a:cubicBezTo>
                  <a:cubicBezTo>
                    <a:pt x="1" y="4549"/>
                    <a:pt x="791" y="5326"/>
                    <a:pt x="1748" y="5326"/>
                  </a:cubicBezTo>
                  <a:lnTo>
                    <a:pt x="4133" y="5326"/>
                  </a:lnTo>
                  <a:cubicBezTo>
                    <a:pt x="3967" y="5659"/>
                    <a:pt x="3869" y="6034"/>
                    <a:pt x="3869" y="6436"/>
                  </a:cubicBezTo>
                  <a:cubicBezTo>
                    <a:pt x="3869" y="6949"/>
                    <a:pt x="4036" y="7448"/>
                    <a:pt x="4327" y="7864"/>
                  </a:cubicBezTo>
                  <a:cubicBezTo>
                    <a:pt x="4618" y="8281"/>
                    <a:pt x="5021" y="8586"/>
                    <a:pt x="5492" y="8765"/>
                  </a:cubicBezTo>
                  <a:cubicBezTo>
                    <a:pt x="5512" y="8771"/>
                    <a:pt x="5532" y="8774"/>
                    <a:pt x="5551" y="8774"/>
                  </a:cubicBezTo>
                  <a:cubicBezTo>
                    <a:pt x="5627" y="8774"/>
                    <a:pt x="5695" y="8732"/>
                    <a:pt x="5728" y="8654"/>
                  </a:cubicBezTo>
                  <a:cubicBezTo>
                    <a:pt x="5755" y="8558"/>
                    <a:pt x="5714" y="8447"/>
                    <a:pt x="5617" y="8419"/>
                  </a:cubicBezTo>
                  <a:cubicBezTo>
                    <a:pt x="5215" y="8266"/>
                    <a:pt x="4882" y="8003"/>
                    <a:pt x="4633" y="7656"/>
                  </a:cubicBezTo>
                  <a:cubicBezTo>
                    <a:pt x="4383" y="7295"/>
                    <a:pt x="4244" y="6879"/>
                    <a:pt x="4244" y="6436"/>
                  </a:cubicBezTo>
                  <a:cubicBezTo>
                    <a:pt x="4244" y="5285"/>
                    <a:pt x="5201" y="4328"/>
                    <a:pt x="6352" y="4328"/>
                  </a:cubicBezTo>
                  <a:cubicBezTo>
                    <a:pt x="7503" y="4328"/>
                    <a:pt x="8473" y="5285"/>
                    <a:pt x="8473" y="6436"/>
                  </a:cubicBezTo>
                  <a:cubicBezTo>
                    <a:pt x="8473" y="7323"/>
                    <a:pt x="7919" y="8114"/>
                    <a:pt x="7087" y="8419"/>
                  </a:cubicBezTo>
                  <a:cubicBezTo>
                    <a:pt x="6990" y="8447"/>
                    <a:pt x="6948" y="8558"/>
                    <a:pt x="6976" y="8654"/>
                  </a:cubicBezTo>
                  <a:cubicBezTo>
                    <a:pt x="7003" y="8724"/>
                    <a:pt x="7073" y="8780"/>
                    <a:pt x="7157" y="8780"/>
                  </a:cubicBezTo>
                  <a:cubicBezTo>
                    <a:pt x="7170" y="8780"/>
                    <a:pt x="7198" y="8765"/>
                    <a:pt x="7212" y="8765"/>
                  </a:cubicBezTo>
                  <a:cubicBezTo>
                    <a:pt x="7684" y="8586"/>
                    <a:pt x="8085" y="8281"/>
                    <a:pt x="8377" y="7864"/>
                  </a:cubicBezTo>
                  <a:cubicBezTo>
                    <a:pt x="8682" y="7448"/>
                    <a:pt x="8834" y="6949"/>
                    <a:pt x="8834" y="6436"/>
                  </a:cubicBezTo>
                  <a:cubicBezTo>
                    <a:pt x="8834" y="6006"/>
                    <a:pt x="8723" y="5590"/>
                    <a:pt x="8529" y="5230"/>
                  </a:cubicBezTo>
                  <a:cubicBezTo>
                    <a:pt x="9084" y="5021"/>
                    <a:pt x="9459" y="4481"/>
                    <a:pt x="9459" y="3870"/>
                  </a:cubicBezTo>
                  <a:cubicBezTo>
                    <a:pt x="9459" y="3066"/>
                    <a:pt x="8806" y="2400"/>
                    <a:pt x="8002" y="2400"/>
                  </a:cubicBezTo>
                  <a:cubicBezTo>
                    <a:pt x="7669" y="1679"/>
                    <a:pt x="6920" y="1208"/>
                    <a:pt x="6130" y="1208"/>
                  </a:cubicBezTo>
                  <a:lnTo>
                    <a:pt x="6060" y="1208"/>
                  </a:lnTo>
                  <a:cubicBezTo>
                    <a:pt x="5603" y="459"/>
                    <a:pt x="4785" y="1"/>
                    <a:pt x="39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3391598" y="2078035"/>
              <a:ext cx="89309" cy="32281"/>
            </a:xfrm>
            <a:custGeom>
              <a:rect b="b" l="l" r="r" t="t"/>
              <a:pathLst>
                <a:path extrusionOk="0" h="677" w="1873">
                  <a:moveTo>
                    <a:pt x="944" y="0"/>
                  </a:moveTo>
                  <a:cubicBezTo>
                    <a:pt x="611" y="0"/>
                    <a:pt x="306" y="139"/>
                    <a:pt x="84" y="361"/>
                  </a:cubicBezTo>
                  <a:cubicBezTo>
                    <a:pt x="1" y="430"/>
                    <a:pt x="1" y="555"/>
                    <a:pt x="84" y="624"/>
                  </a:cubicBezTo>
                  <a:cubicBezTo>
                    <a:pt x="119" y="659"/>
                    <a:pt x="163" y="676"/>
                    <a:pt x="210" y="676"/>
                  </a:cubicBezTo>
                  <a:cubicBezTo>
                    <a:pt x="257" y="676"/>
                    <a:pt x="305" y="659"/>
                    <a:pt x="347" y="624"/>
                  </a:cubicBezTo>
                  <a:cubicBezTo>
                    <a:pt x="500" y="457"/>
                    <a:pt x="708" y="374"/>
                    <a:pt x="944" y="374"/>
                  </a:cubicBezTo>
                  <a:cubicBezTo>
                    <a:pt x="1166" y="374"/>
                    <a:pt x="1373" y="457"/>
                    <a:pt x="1540" y="624"/>
                  </a:cubicBezTo>
                  <a:cubicBezTo>
                    <a:pt x="1575" y="659"/>
                    <a:pt x="1620" y="676"/>
                    <a:pt x="1665" y="676"/>
                  </a:cubicBezTo>
                  <a:cubicBezTo>
                    <a:pt x="1710" y="676"/>
                    <a:pt x="1755" y="659"/>
                    <a:pt x="1789" y="624"/>
                  </a:cubicBezTo>
                  <a:cubicBezTo>
                    <a:pt x="1873" y="555"/>
                    <a:pt x="1873" y="430"/>
                    <a:pt x="1789" y="361"/>
                  </a:cubicBezTo>
                  <a:cubicBezTo>
                    <a:pt x="1567" y="139"/>
                    <a:pt x="1262" y="0"/>
                    <a:pt x="9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3362511" y="2037027"/>
              <a:ext cx="147482" cy="44011"/>
            </a:xfrm>
            <a:custGeom>
              <a:rect b="b" l="l" r="r" t="t"/>
              <a:pathLst>
                <a:path extrusionOk="0" h="923" w="3093">
                  <a:moveTo>
                    <a:pt x="1554" y="1"/>
                  </a:moveTo>
                  <a:cubicBezTo>
                    <a:pt x="985" y="1"/>
                    <a:pt x="472" y="208"/>
                    <a:pt x="69" y="611"/>
                  </a:cubicBezTo>
                  <a:cubicBezTo>
                    <a:pt x="1" y="680"/>
                    <a:pt x="1" y="790"/>
                    <a:pt x="69" y="860"/>
                  </a:cubicBezTo>
                  <a:cubicBezTo>
                    <a:pt x="104" y="902"/>
                    <a:pt x="153" y="923"/>
                    <a:pt x="202" y="923"/>
                  </a:cubicBezTo>
                  <a:cubicBezTo>
                    <a:pt x="250" y="923"/>
                    <a:pt x="299" y="902"/>
                    <a:pt x="334" y="860"/>
                  </a:cubicBezTo>
                  <a:cubicBezTo>
                    <a:pt x="652" y="541"/>
                    <a:pt x="1096" y="361"/>
                    <a:pt x="1554" y="361"/>
                  </a:cubicBezTo>
                  <a:cubicBezTo>
                    <a:pt x="2011" y="361"/>
                    <a:pt x="2441" y="541"/>
                    <a:pt x="2760" y="860"/>
                  </a:cubicBezTo>
                  <a:cubicBezTo>
                    <a:pt x="2795" y="902"/>
                    <a:pt x="2843" y="923"/>
                    <a:pt x="2892" y="923"/>
                  </a:cubicBezTo>
                  <a:cubicBezTo>
                    <a:pt x="2940" y="923"/>
                    <a:pt x="2989" y="902"/>
                    <a:pt x="3024" y="860"/>
                  </a:cubicBezTo>
                  <a:cubicBezTo>
                    <a:pt x="3093" y="790"/>
                    <a:pt x="3093" y="680"/>
                    <a:pt x="3024" y="611"/>
                  </a:cubicBezTo>
                  <a:cubicBezTo>
                    <a:pt x="2621" y="208"/>
                    <a:pt x="2109" y="1"/>
                    <a:pt x="15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3426026" y="2127530"/>
              <a:ext cx="20503" cy="17404"/>
            </a:xfrm>
            <a:custGeom>
              <a:rect b="b" l="l" r="r" t="t"/>
              <a:pathLst>
                <a:path extrusionOk="0" h="365" w="430">
                  <a:moveTo>
                    <a:pt x="216" y="0"/>
                  </a:moveTo>
                  <a:cubicBezTo>
                    <a:pt x="190" y="0"/>
                    <a:pt x="164" y="5"/>
                    <a:pt x="139" y="16"/>
                  </a:cubicBezTo>
                  <a:cubicBezTo>
                    <a:pt x="56" y="44"/>
                    <a:pt x="0" y="155"/>
                    <a:pt x="41" y="252"/>
                  </a:cubicBezTo>
                  <a:cubicBezTo>
                    <a:pt x="72" y="324"/>
                    <a:pt x="141" y="365"/>
                    <a:pt x="214" y="365"/>
                  </a:cubicBezTo>
                  <a:cubicBezTo>
                    <a:pt x="239" y="365"/>
                    <a:pt x="266" y="360"/>
                    <a:pt x="291" y="349"/>
                  </a:cubicBezTo>
                  <a:cubicBezTo>
                    <a:pt x="374" y="307"/>
                    <a:pt x="429" y="210"/>
                    <a:pt x="388" y="113"/>
                  </a:cubicBezTo>
                  <a:cubicBezTo>
                    <a:pt x="357" y="42"/>
                    <a:pt x="289" y="0"/>
                    <a:pt x="2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3469656" y="2226140"/>
              <a:ext cx="107810" cy="67518"/>
            </a:xfrm>
            <a:custGeom>
              <a:rect b="b" l="l" r="r" t="t"/>
              <a:pathLst>
                <a:path extrusionOk="0" h="1416" w="2261">
                  <a:moveTo>
                    <a:pt x="707" y="1"/>
                  </a:moveTo>
                  <a:cubicBezTo>
                    <a:pt x="319" y="1"/>
                    <a:pt x="0" y="319"/>
                    <a:pt x="0" y="708"/>
                  </a:cubicBezTo>
                  <a:cubicBezTo>
                    <a:pt x="0" y="1096"/>
                    <a:pt x="319" y="1415"/>
                    <a:pt x="707" y="1415"/>
                  </a:cubicBezTo>
                  <a:lnTo>
                    <a:pt x="860" y="1415"/>
                  </a:lnTo>
                  <a:cubicBezTo>
                    <a:pt x="971" y="1415"/>
                    <a:pt x="1054" y="1332"/>
                    <a:pt x="1054" y="1234"/>
                  </a:cubicBezTo>
                  <a:cubicBezTo>
                    <a:pt x="1054" y="1138"/>
                    <a:pt x="971" y="1055"/>
                    <a:pt x="860" y="1055"/>
                  </a:cubicBezTo>
                  <a:lnTo>
                    <a:pt x="707" y="1055"/>
                  </a:lnTo>
                  <a:cubicBezTo>
                    <a:pt x="513" y="1055"/>
                    <a:pt x="361" y="902"/>
                    <a:pt x="361" y="708"/>
                  </a:cubicBezTo>
                  <a:cubicBezTo>
                    <a:pt x="361" y="513"/>
                    <a:pt x="513" y="361"/>
                    <a:pt x="707" y="361"/>
                  </a:cubicBezTo>
                  <a:lnTo>
                    <a:pt x="1554" y="361"/>
                  </a:lnTo>
                  <a:cubicBezTo>
                    <a:pt x="1733" y="361"/>
                    <a:pt x="1900" y="513"/>
                    <a:pt x="1900" y="708"/>
                  </a:cubicBezTo>
                  <a:cubicBezTo>
                    <a:pt x="1900" y="805"/>
                    <a:pt x="1983" y="888"/>
                    <a:pt x="2081" y="888"/>
                  </a:cubicBezTo>
                  <a:cubicBezTo>
                    <a:pt x="2177" y="888"/>
                    <a:pt x="2260" y="805"/>
                    <a:pt x="2260" y="708"/>
                  </a:cubicBezTo>
                  <a:cubicBezTo>
                    <a:pt x="2260" y="319"/>
                    <a:pt x="1942" y="1"/>
                    <a:pt x="15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3525208" y="2226140"/>
              <a:ext cx="106475" cy="67518"/>
            </a:xfrm>
            <a:custGeom>
              <a:rect b="b" l="l" r="r" t="t"/>
              <a:pathLst>
                <a:path extrusionOk="0" h="1416" w="2233">
                  <a:moveTo>
                    <a:pt x="1400" y="1"/>
                  </a:moveTo>
                  <a:cubicBezTo>
                    <a:pt x="1289" y="1"/>
                    <a:pt x="1206" y="70"/>
                    <a:pt x="1206" y="181"/>
                  </a:cubicBezTo>
                  <a:cubicBezTo>
                    <a:pt x="1206" y="278"/>
                    <a:pt x="1289" y="361"/>
                    <a:pt x="1400" y="361"/>
                  </a:cubicBezTo>
                  <a:lnTo>
                    <a:pt x="1526" y="361"/>
                  </a:lnTo>
                  <a:cubicBezTo>
                    <a:pt x="1705" y="361"/>
                    <a:pt x="1859" y="513"/>
                    <a:pt x="1859" y="708"/>
                  </a:cubicBezTo>
                  <a:cubicBezTo>
                    <a:pt x="1859" y="902"/>
                    <a:pt x="1705" y="1055"/>
                    <a:pt x="1526" y="1055"/>
                  </a:cubicBezTo>
                  <a:lnTo>
                    <a:pt x="707" y="1055"/>
                  </a:lnTo>
                  <a:cubicBezTo>
                    <a:pt x="513" y="1055"/>
                    <a:pt x="361" y="902"/>
                    <a:pt x="361" y="708"/>
                  </a:cubicBezTo>
                  <a:cubicBezTo>
                    <a:pt x="361" y="611"/>
                    <a:pt x="278" y="528"/>
                    <a:pt x="180" y="528"/>
                  </a:cubicBezTo>
                  <a:cubicBezTo>
                    <a:pt x="83" y="528"/>
                    <a:pt x="0" y="611"/>
                    <a:pt x="0" y="708"/>
                  </a:cubicBezTo>
                  <a:cubicBezTo>
                    <a:pt x="0" y="1096"/>
                    <a:pt x="319" y="1415"/>
                    <a:pt x="707" y="1415"/>
                  </a:cubicBezTo>
                  <a:lnTo>
                    <a:pt x="1526" y="1415"/>
                  </a:lnTo>
                  <a:cubicBezTo>
                    <a:pt x="1914" y="1415"/>
                    <a:pt x="2232" y="1096"/>
                    <a:pt x="2232" y="708"/>
                  </a:cubicBezTo>
                  <a:cubicBezTo>
                    <a:pt x="2232" y="319"/>
                    <a:pt x="1914" y="1"/>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3253363" y="2219035"/>
              <a:ext cx="191827" cy="185676"/>
            </a:xfrm>
            <a:custGeom>
              <a:rect b="b" l="l" r="r" t="t"/>
              <a:pathLst>
                <a:path extrusionOk="0" h="3894" w="4023">
                  <a:moveTo>
                    <a:pt x="1194" y="455"/>
                  </a:moveTo>
                  <a:lnTo>
                    <a:pt x="1748" y="1051"/>
                  </a:lnTo>
                  <a:lnTo>
                    <a:pt x="1610" y="1051"/>
                  </a:lnTo>
                  <a:cubicBezTo>
                    <a:pt x="1513" y="1051"/>
                    <a:pt x="1430" y="1134"/>
                    <a:pt x="1430" y="1245"/>
                  </a:cubicBezTo>
                  <a:lnTo>
                    <a:pt x="1430" y="1494"/>
                  </a:lnTo>
                  <a:cubicBezTo>
                    <a:pt x="1430" y="2147"/>
                    <a:pt x="1832" y="2521"/>
                    <a:pt x="2525" y="2521"/>
                  </a:cubicBezTo>
                  <a:lnTo>
                    <a:pt x="2775" y="2521"/>
                  </a:lnTo>
                  <a:cubicBezTo>
                    <a:pt x="2872" y="2521"/>
                    <a:pt x="2955" y="2437"/>
                    <a:pt x="2955" y="2341"/>
                  </a:cubicBezTo>
                  <a:lnTo>
                    <a:pt x="2955" y="2160"/>
                  </a:lnTo>
                  <a:lnTo>
                    <a:pt x="3566" y="2715"/>
                  </a:lnTo>
                  <a:lnTo>
                    <a:pt x="2955" y="3284"/>
                  </a:lnTo>
                  <a:lnTo>
                    <a:pt x="2955" y="3159"/>
                  </a:lnTo>
                  <a:cubicBezTo>
                    <a:pt x="2955" y="3062"/>
                    <a:pt x="2872" y="2979"/>
                    <a:pt x="2775" y="2979"/>
                  </a:cubicBezTo>
                  <a:lnTo>
                    <a:pt x="2442" y="2979"/>
                  </a:lnTo>
                  <a:cubicBezTo>
                    <a:pt x="2026" y="2979"/>
                    <a:pt x="1652" y="2853"/>
                    <a:pt x="1388" y="2618"/>
                  </a:cubicBezTo>
                  <a:cubicBezTo>
                    <a:pt x="1097" y="2382"/>
                    <a:pt x="944" y="2036"/>
                    <a:pt x="944" y="1633"/>
                  </a:cubicBezTo>
                  <a:lnTo>
                    <a:pt x="944" y="1245"/>
                  </a:lnTo>
                  <a:cubicBezTo>
                    <a:pt x="944" y="1134"/>
                    <a:pt x="861" y="1051"/>
                    <a:pt x="764" y="1051"/>
                  </a:cubicBezTo>
                  <a:lnTo>
                    <a:pt x="626" y="1051"/>
                  </a:lnTo>
                  <a:lnTo>
                    <a:pt x="1194" y="455"/>
                  </a:lnTo>
                  <a:close/>
                  <a:moveTo>
                    <a:pt x="1189" y="1"/>
                  </a:moveTo>
                  <a:cubicBezTo>
                    <a:pt x="1138" y="1"/>
                    <a:pt x="1090" y="18"/>
                    <a:pt x="1055" y="52"/>
                  </a:cubicBezTo>
                  <a:lnTo>
                    <a:pt x="71" y="1121"/>
                  </a:lnTo>
                  <a:cubicBezTo>
                    <a:pt x="15" y="1162"/>
                    <a:pt x="1" y="1245"/>
                    <a:pt x="29" y="1315"/>
                  </a:cubicBezTo>
                  <a:cubicBezTo>
                    <a:pt x="56" y="1383"/>
                    <a:pt x="126" y="1426"/>
                    <a:pt x="195" y="1426"/>
                  </a:cubicBezTo>
                  <a:lnTo>
                    <a:pt x="583" y="1426"/>
                  </a:lnTo>
                  <a:lnTo>
                    <a:pt x="583" y="1633"/>
                  </a:lnTo>
                  <a:cubicBezTo>
                    <a:pt x="583" y="2147"/>
                    <a:pt x="778" y="2591"/>
                    <a:pt x="1153" y="2909"/>
                  </a:cubicBezTo>
                  <a:cubicBezTo>
                    <a:pt x="1485" y="3186"/>
                    <a:pt x="1942" y="3339"/>
                    <a:pt x="2442" y="3339"/>
                  </a:cubicBezTo>
                  <a:lnTo>
                    <a:pt x="2595" y="3339"/>
                  </a:lnTo>
                  <a:lnTo>
                    <a:pt x="2595" y="3713"/>
                  </a:lnTo>
                  <a:cubicBezTo>
                    <a:pt x="2595" y="3783"/>
                    <a:pt x="2636" y="3852"/>
                    <a:pt x="2706" y="3880"/>
                  </a:cubicBezTo>
                  <a:cubicBezTo>
                    <a:pt x="2729" y="3889"/>
                    <a:pt x="2752" y="3894"/>
                    <a:pt x="2775" y="3894"/>
                  </a:cubicBezTo>
                  <a:cubicBezTo>
                    <a:pt x="2820" y="3894"/>
                    <a:pt x="2863" y="3875"/>
                    <a:pt x="2900" y="3839"/>
                  </a:cubicBezTo>
                  <a:lnTo>
                    <a:pt x="3954" y="2853"/>
                  </a:lnTo>
                  <a:cubicBezTo>
                    <a:pt x="3995" y="2826"/>
                    <a:pt x="4023" y="2770"/>
                    <a:pt x="4023" y="2715"/>
                  </a:cubicBezTo>
                  <a:cubicBezTo>
                    <a:pt x="4023" y="2674"/>
                    <a:pt x="3995" y="2618"/>
                    <a:pt x="3954" y="2591"/>
                  </a:cubicBezTo>
                  <a:lnTo>
                    <a:pt x="2900" y="1592"/>
                  </a:lnTo>
                  <a:cubicBezTo>
                    <a:pt x="2864" y="1565"/>
                    <a:pt x="2823" y="1550"/>
                    <a:pt x="2779" y="1550"/>
                  </a:cubicBezTo>
                  <a:cubicBezTo>
                    <a:pt x="2755" y="1550"/>
                    <a:pt x="2730" y="1554"/>
                    <a:pt x="2706" y="1564"/>
                  </a:cubicBezTo>
                  <a:cubicBezTo>
                    <a:pt x="2636" y="1592"/>
                    <a:pt x="2595" y="1661"/>
                    <a:pt x="2595" y="1731"/>
                  </a:cubicBezTo>
                  <a:lnTo>
                    <a:pt x="2595" y="2147"/>
                  </a:lnTo>
                  <a:lnTo>
                    <a:pt x="2525" y="2147"/>
                  </a:lnTo>
                  <a:cubicBezTo>
                    <a:pt x="2040" y="2147"/>
                    <a:pt x="1804" y="1938"/>
                    <a:pt x="1804" y="1494"/>
                  </a:cubicBezTo>
                  <a:lnTo>
                    <a:pt x="1804" y="1426"/>
                  </a:lnTo>
                  <a:lnTo>
                    <a:pt x="2179" y="1426"/>
                  </a:lnTo>
                  <a:cubicBezTo>
                    <a:pt x="2248" y="1426"/>
                    <a:pt x="2317" y="1383"/>
                    <a:pt x="2345" y="1315"/>
                  </a:cubicBezTo>
                  <a:cubicBezTo>
                    <a:pt x="2373" y="1245"/>
                    <a:pt x="2358" y="1162"/>
                    <a:pt x="2317" y="1121"/>
                  </a:cubicBezTo>
                  <a:lnTo>
                    <a:pt x="1332" y="52"/>
                  </a:lnTo>
                  <a:cubicBezTo>
                    <a:pt x="1291" y="18"/>
                    <a:pt x="1239" y="1"/>
                    <a:pt x="11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3540371" y="2360798"/>
              <a:ext cx="19884" cy="17547"/>
            </a:xfrm>
            <a:custGeom>
              <a:rect b="b" l="l" r="r" t="t"/>
              <a:pathLst>
                <a:path extrusionOk="0" h="368" w="417">
                  <a:moveTo>
                    <a:pt x="220" y="0"/>
                  </a:moveTo>
                  <a:cubicBezTo>
                    <a:pt x="183" y="0"/>
                    <a:pt x="145" y="11"/>
                    <a:pt x="112" y="34"/>
                  </a:cubicBezTo>
                  <a:cubicBezTo>
                    <a:pt x="28" y="89"/>
                    <a:pt x="1" y="200"/>
                    <a:pt x="56" y="283"/>
                  </a:cubicBezTo>
                  <a:cubicBezTo>
                    <a:pt x="92" y="337"/>
                    <a:pt x="157" y="368"/>
                    <a:pt x="221" y="368"/>
                  </a:cubicBezTo>
                  <a:cubicBezTo>
                    <a:pt x="256" y="368"/>
                    <a:pt x="291" y="358"/>
                    <a:pt x="320" y="339"/>
                  </a:cubicBezTo>
                  <a:cubicBezTo>
                    <a:pt x="403" y="283"/>
                    <a:pt x="417" y="158"/>
                    <a:pt x="361" y="75"/>
                  </a:cubicBezTo>
                  <a:cubicBezTo>
                    <a:pt x="328" y="25"/>
                    <a:pt x="275" y="0"/>
                    <a:pt x="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37"/>
          <p:cNvGrpSpPr/>
          <p:nvPr/>
        </p:nvGrpSpPr>
        <p:grpSpPr>
          <a:xfrm>
            <a:off x="5331930" y="3652001"/>
            <a:ext cx="451744" cy="344601"/>
            <a:chOff x="2512742" y="1273851"/>
            <a:chExt cx="451744" cy="344601"/>
          </a:xfrm>
        </p:grpSpPr>
        <p:sp>
          <p:nvSpPr>
            <p:cNvPr id="702" name="Google Shape;702;p37"/>
            <p:cNvSpPr/>
            <p:nvPr/>
          </p:nvSpPr>
          <p:spPr>
            <a:xfrm>
              <a:off x="2580214" y="1317148"/>
              <a:ext cx="106523" cy="122782"/>
            </a:xfrm>
            <a:custGeom>
              <a:rect b="b" l="l" r="r" t="t"/>
              <a:pathLst>
                <a:path extrusionOk="0" h="2575" w="2234">
                  <a:moveTo>
                    <a:pt x="832" y="1757"/>
                  </a:moveTo>
                  <a:cubicBezTo>
                    <a:pt x="958" y="1757"/>
                    <a:pt x="1054" y="1853"/>
                    <a:pt x="1054" y="1978"/>
                  </a:cubicBezTo>
                  <a:cubicBezTo>
                    <a:pt x="1054" y="2103"/>
                    <a:pt x="958" y="2214"/>
                    <a:pt x="832" y="2214"/>
                  </a:cubicBezTo>
                  <a:lnTo>
                    <a:pt x="611" y="2214"/>
                  </a:lnTo>
                  <a:cubicBezTo>
                    <a:pt x="486" y="2214"/>
                    <a:pt x="375" y="2103"/>
                    <a:pt x="375" y="1978"/>
                  </a:cubicBezTo>
                  <a:cubicBezTo>
                    <a:pt x="375" y="1853"/>
                    <a:pt x="486" y="1757"/>
                    <a:pt x="611" y="1757"/>
                  </a:cubicBezTo>
                  <a:close/>
                  <a:moveTo>
                    <a:pt x="1246" y="0"/>
                  </a:moveTo>
                  <a:cubicBezTo>
                    <a:pt x="1229" y="0"/>
                    <a:pt x="1211" y="3"/>
                    <a:pt x="1193" y="9"/>
                  </a:cubicBezTo>
                  <a:cubicBezTo>
                    <a:pt x="1110" y="22"/>
                    <a:pt x="1054" y="106"/>
                    <a:pt x="1054" y="189"/>
                  </a:cubicBezTo>
                  <a:lnTo>
                    <a:pt x="1054" y="1437"/>
                  </a:lnTo>
                  <a:cubicBezTo>
                    <a:pt x="986" y="1396"/>
                    <a:pt x="916" y="1382"/>
                    <a:pt x="832" y="1382"/>
                  </a:cubicBezTo>
                  <a:lnTo>
                    <a:pt x="625" y="1382"/>
                  </a:lnTo>
                  <a:cubicBezTo>
                    <a:pt x="278" y="1382"/>
                    <a:pt x="0" y="1659"/>
                    <a:pt x="15" y="1992"/>
                  </a:cubicBezTo>
                  <a:cubicBezTo>
                    <a:pt x="15" y="2311"/>
                    <a:pt x="278" y="2574"/>
                    <a:pt x="611" y="2574"/>
                  </a:cubicBezTo>
                  <a:lnTo>
                    <a:pt x="832" y="2574"/>
                  </a:lnTo>
                  <a:cubicBezTo>
                    <a:pt x="1165" y="2574"/>
                    <a:pt x="1429" y="2311"/>
                    <a:pt x="1429" y="1978"/>
                  </a:cubicBezTo>
                  <a:lnTo>
                    <a:pt x="1429" y="592"/>
                  </a:lnTo>
                  <a:cubicBezTo>
                    <a:pt x="1485" y="619"/>
                    <a:pt x="1540" y="633"/>
                    <a:pt x="1609" y="660"/>
                  </a:cubicBezTo>
                  <a:cubicBezTo>
                    <a:pt x="1790" y="716"/>
                    <a:pt x="1845" y="841"/>
                    <a:pt x="1845" y="855"/>
                  </a:cubicBezTo>
                  <a:lnTo>
                    <a:pt x="1845" y="869"/>
                  </a:lnTo>
                  <a:cubicBezTo>
                    <a:pt x="1868" y="949"/>
                    <a:pt x="1948" y="1000"/>
                    <a:pt x="2029" y="1000"/>
                  </a:cubicBezTo>
                  <a:cubicBezTo>
                    <a:pt x="2046" y="1000"/>
                    <a:pt x="2064" y="998"/>
                    <a:pt x="2081" y="993"/>
                  </a:cubicBezTo>
                  <a:cubicBezTo>
                    <a:pt x="2178" y="952"/>
                    <a:pt x="2234" y="855"/>
                    <a:pt x="2206" y="758"/>
                  </a:cubicBezTo>
                  <a:lnTo>
                    <a:pt x="2192" y="744"/>
                  </a:lnTo>
                  <a:cubicBezTo>
                    <a:pt x="2164" y="633"/>
                    <a:pt x="2025" y="397"/>
                    <a:pt x="1720" y="300"/>
                  </a:cubicBezTo>
                  <a:cubicBezTo>
                    <a:pt x="1498" y="244"/>
                    <a:pt x="1415" y="106"/>
                    <a:pt x="1402" y="92"/>
                  </a:cubicBezTo>
                  <a:cubicBezTo>
                    <a:pt x="1369" y="37"/>
                    <a:pt x="1310" y="0"/>
                    <a:pt x="12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2512742" y="1273899"/>
              <a:ext cx="451744" cy="344554"/>
            </a:xfrm>
            <a:custGeom>
              <a:rect b="b" l="l" r="r" t="t"/>
              <a:pathLst>
                <a:path extrusionOk="0" h="7226" w="9474">
                  <a:moveTo>
                    <a:pt x="8765" y="2109"/>
                  </a:moveTo>
                  <a:cubicBezTo>
                    <a:pt x="8960" y="2109"/>
                    <a:pt x="9098" y="2247"/>
                    <a:pt x="9098" y="2442"/>
                  </a:cubicBezTo>
                  <a:lnTo>
                    <a:pt x="9098" y="5534"/>
                  </a:lnTo>
                  <a:cubicBezTo>
                    <a:pt x="9098" y="5714"/>
                    <a:pt x="8960" y="5866"/>
                    <a:pt x="8765" y="5866"/>
                  </a:cubicBezTo>
                  <a:lnTo>
                    <a:pt x="8044" y="5866"/>
                  </a:lnTo>
                  <a:cubicBezTo>
                    <a:pt x="7933" y="5866"/>
                    <a:pt x="7850" y="5950"/>
                    <a:pt x="7850" y="6047"/>
                  </a:cubicBezTo>
                  <a:lnTo>
                    <a:pt x="7850" y="6602"/>
                  </a:lnTo>
                  <a:lnTo>
                    <a:pt x="7129" y="5909"/>
                  </a:lnTo>
                  <a:cubicBezTo>
                    <a:pt x="7101" y="5881"/>
                    <a:pt x="7046" y="5866"/>
                    <a:pt x="7005" y="5866"/>
                  </a:cubicBezTo>
                  <a:lnTo>
                    <a:pt x="4619" y="5866"/>
                  </a:lnTo>
                  <a:cubicBezTo>
                    <a:pt x="4439" y="5866"/>
                    <a:pt x="4287" y="5714"/>
                    <a:pt x="4287" y="5534"/>
                  </a:cubicBezTo>
                  <a:lnTo>
                    <a:pt x="4287" y="2442"/>
                  </a:lnTo>
                  <a:cubicBezTo>
                    <a:pt x="4287" y="2261"/>
                    <a:pt x="4439" y="2109"/>
                    <a:pt x="4619" y="2109"/>
                  </a:cubicBezTo>
                  <a:close/>
                  <a:moveTo>
                    <a:pt x="709" y="1"/>
                  </a:moveTo>
                  <a:cubicBezTo>
                    <a:pt x="320" y="1"/>
                    <a:pt x="1" y="319"/>
                    <a:pt x="1" y="708"/>
                  </a:cubicBezTo>
                  <a:lnTo>
                    <a:pt x="1" y="3801"/>
                  </a:lnTo>
                  <a:cubicBezTo>
                    <a:pt x="1" y="4189"/>
                    <a:pt x="320" y="4494"/>
                    <a:pt x="709" y="4494"/>
                  </a:cubicBezTo>
                  <a:lnTo>
                    <a:pt x="1055" y="4494"/>
                  </a:lnTo>
                  <a:lnTo>
                    <a:pt x="1055" y="5298"/>
                  </a:lnTo>
                  <a:cubicBezTo>
                    <a:pt x="1055" y="5413"/>
                    <a:pt x="1146" y="5488"/>
                    <a:pt x="1244" y="5488"/>
                  </a:cubicBezTo>
                  <a:cubicBezTo>
                    <a:pt x="1289" y="5488"/>
                    <a:pt x="1335" y="5472"/>
                    <a:pt x="1374" y="5437"/>
                  </a:cubicBezTo>
                  <a:lnTo>
                    <a:pt x="2345" y="4494"/>
                  </a:lnTo>
                  <a:lnTo>
                    <a:pt x="3926" y="4494"/>
                  </a:lnTo>
                  <a:lnTo>
                    <a:pt x="3926" y="5534"/>
                  </a:lnTo>
                  <a:cubicBezTo>
                    <a:pt x="3926" y="5922"/>
                    <a:pt x="4231" y="6227"/>
                    <a:pt x="4619" y="6227"/>
                  </a:cubicBezTo>
                  <a:lnTo>
                    <a:pt x="6935" y="6227"/>
                  </a:lnTo>
                  <a:lnTo>
                    <a:pt x="7906" y="7170"/>
                  </a:lnTo>
                  <a:cubicBezTo>
                    <a:pt x="7943" y="7207"/>
                    <a:pt x="7992" y="7226"/>
                    <a:pt x="8042" y="7226"/>
                  </a:cubicBezTo>
                  <a:cubicBezTo>
                    <a:pt x="8067" y="7226"/>
                    <a:pt x="8091" y="7221"/>
                    <a:pt x="8114" y="7212"/>
                  </a:cubicBezTo>
                  <a:cubicBezTo>
                    <a:pt x="8183" y="7184"/>
                    <a:pt x="8225" y="7115"/>
                    <a:pt x="8225" y="7031"/>
                  </a:cubicBezTo>
                  <a:lnTo>
                    <a:pt x="8225" y="6227"/>
                  </a:lnTo>
                  <a:lnTo>
                    <a:pt x="8765" y="6227"/>
                  </a:lnTo>
                  <a:cubicBezTo>
                    <a:pt x="9154" y="6227"/>
                    <a:pt x="9473" y="5922"/>
                    <a:pt x="9473" y="5534"/>
                  </a:cubicBezTo>
                  <a:lnTo>
                    <a:pt x="9473" y="2442"/>
                  </a:lnTo>
                  <a:cubicBezTo>
                    <a:pt x="9473" y="2053"/>
                    <a:pt x="9154" y="1734"/>
                    <a:pt x="8765" y="1734"/>
                  </a:cubicBezTo>
                  <a:lnTo>
                    <a:pt x="5562" y="1734"/>
                  </a:lnTo>
                  <a:lnTo>
                    <a:pt x="5562" y="708"/>
                  </a:lnTo>
                  <a:cubicBezTo>
                    <a:pt x="5562" y="319"/>
                    <a:pt x="5243" y="1"/>
                    <a:pt x="4855" y="1"/>
                  </a:cubicBezTo>
                  <a:lnTo>
                    <a:pt x="3565" y="1"/>
                  </a:lnTo>
                  <a:cubicBezTo>
                    <a:pt x="3455" y="1"/>
                    <a:pt x="3371" y="84"/>
                    <a:pt x="3371" y="181"/>
                  </a:cubicBezTo>
                  <a:cubicBezTo>
                    <a:pt x="3371" y="292"/>
                    <a:pt x="3455" y="375"/>
                    <a:pt x="3565" y="375"/>
                  </a:cubicBezTo>
                  <a:lnTo>
                    <a:pt x="4855" y="375"/>
                  </a:lnTo>
                  <a:cubicBezTo>
                    <a:pt x="5035" y="375"/>
                    <a:pt x="5187" y="513"/>
                    <a:pt x="5187" y="708"/>
                  </a:cubicBezTo>
                  <a:lnTo>
                    <a:pt x="5187" y="1734"/>
                  </a:lnTo>
                  <a:lnTo>
                    <a:pt x="4619" y="1734"/>
                  </a:lnTo>
                  <a:cubicBezTo>
                    <a:pt x="4244" y="1734"/>
                    <a:pt x="3926" y="2053"/>
                    <a:pt x="3926" y="2442"/>
                  </a:cubicBezTo>
                  <a:lnTo>
                    <a:pt x="3926" y="4134"/>
                  </a:lnTo>
                  <a:lnTo>
                    <a:pt x="2275" y="4134"/>
                  </a:lnTo>
                  <a:cubicBezTo>
                    <a:pt x="2234" y="4134"/>
                    <a:pt x="2179" y="4147"/>
                    <a:pt x="2151" y="4175"/>
                  </a:cubicBezTo>
                  <a:lnTo>
                    <a:pt x="1430" y="4868"/>
                  </a:lnTo>
                  <a:lnTo>
                    <a:pt x="1430" y="4313"/>
                  </a:lnTo>
                  <a:cubicBezTo>
                    <a:pt x="1430" y="4217"/>
                    <a:pt x="1347" y="4134"/>
                    <a:pt x="1236" y="4134"/>
                  </a:cubicBezTo>
                  <a:lnTo>
                    <a:pt x="709" y="4134"/>
                  </a:lnTo>
                  <a:cubicBezTo>
                    <a:pt x="528" y="4134"/>
                    <a:pt x="376" y="3980"/>
                    <a:pt x="376" y="3801"/>
                  </a:cubicBezTo>
                  <a:lnTo>
                    <a:pt x="376" y="708"/>
                  </a:lnTo>
                  <a:cubicBezTo>
                    <a:pt x="376" y="513"/>
                    <a:pt x="528" y="375"/>
                    <a:pt x="709" y="375"/>
                  </a:cubicBezTo>
                  <a:lnTo>
                    <a:pt x="1929" y="375"/>
                  </a:lnTo>
                  <a:cubicBezTo>
                    <a:pt x="2040" y="375"/>
                    <a:pt x="2123" y="292"/>
                    <a:pt x="2123" y="181"/>
                  </a:cubicBezTo>
                  <a:cubicBezTo>
                    <a:pt x="2123" y="84"/>
                    <a:pt x="2040" y="1"/>
                    <a:pt x="1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2747536" y="1458291"/>
              <a:ext cx="20503" cy="17452"/>
            </a:xfrm>
            <a:custGeom>
              <a:rect b="b" l="l" r="r" t="t"/>
              <a:pathLst>
                <a:path extrusionOk="0" h="366" w="430">
                  <a:moveTo>
                    <a:pt x="217" y="1"/>
                  </a:moveTo>
                  <a:cubicBezTo>
                    <a:pt x="191" y="1"/>
                    <a:pt x="165" y="6"/>
                    <a:pt x="139" y="17"/>
                  </a:cubicBezTo>
                  <a:cubicBezTo>
                    <a:pt x="56" y="45"/>
                    <a:pt x="1" y="156"/>
                    <a:pt x="42" y="252"/>
                  </a:cubicBezTo>
                  <a:cubicBezTo>
                    <a:pt x="73" y="324"/>
                    <a:pt x="142" y="366"/>
                    <a:pt x="214" y="366"/>
                  </a:cubicBezTo>
                  <a:cubicBezTo>
                    <a:pt x="240" y="366"/>
                    <a:pt x="266" y="360"/>
                    <a:pt x="291" y="350"/>
                  </a:cubicBezTo>
                  <a:cubicBezTo>
                    <a:pt x="374" y="308"/>
                    <a:pt x="430" y="211"/>
                    <a:pt x="389" y="113"/>
                  </a:cubicBezTo>
                  <a:cubicBezTo>
                    <a:pt x="358" y="42"/>
                    <a:pt x="289" y="1"/>
                    <a:pt x="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2893639" y="1458291"/>
              <a:ext cx="19884" cy="17452"/>
            </a:xfrm>
            <a:custGeom>
              <a:rect b="b" l="l" r="r" t="t"/>
              <a:pathLst>
                <a:path extrusionOk="0" h="366" w="417">
                  <a:moveTo>
                    <a:pt x="218" y="1"/>
                  </a:moveTo>
                  <a:cubicBezTo>
                    <a:pt x="192" y="1"/>
                    <a:pt x="165" y="6"/>
                    <a:pt x="139" y="17"/>
                  </a:cubicBezTo>
                  <a:cubicBezTo>
                    <a:pt x="43" y="45"/>
                    <a:pt x="1" y="156"/>
                    <a:pt x="43" y="252"/>
                  </a:cubicBezTo>
                  <a:cubicBezTo>
                    <a:pt x="73" y="324"/>
                    <a:pt x="142" y="366"/>
                    <a:pt x="209" y="366"/>
                  </a:cubicBezTo>
                  <a:cubicBezTo>
                    <a:pt x="233" y="366"/>
                    <a:pt x="256" y="360"/>
                    <a:pt x="278" y="350"/>
                  </a:cubicBezTo>
                  <a:cubicBezTo>
                    <a:pt x="376" y="308"/>
                    <a:pt x="417" y="211"/>
                    <a:pt x="389" y="113"/>
                  </a:cubicBezTo>
                  <a:cubicBezTo>
                    <a:pt x="359" y="42"/>
                    <a:pt x="290" y="1"/>
                    <a:pt x="2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2820301" y="1439885"/>
              <a:ext cx="17213" cy="52928"/>
            </a:xfrm>
            <a:custGeom>
              <a:rect b="b" l="l" r="r" t="t"/>
              <a:pathLst>
                <a:path extrusionOk="0" h="1110" w="361">
                  <a:moveTo>
                    <a:pt x="180" y="0"/>
                  </a:moveTo>
                  <a:cubicBezTo>
                    <a:pt x="83" y="0"/>
                    <a:pt x="0" y="83"/>
                    <a:pt x="0" y="194"/>
                  </a:cubicBezTo>
                  <a:lnTo>
                    <a:pt x="0" y="915"/>
                  </a:lnTo>
                  <a:cubicBezTo>
                    <a:pt x="0" y="1026"/>
                    <a:pt x="83" y="1110"/>
                    <a:pt x="180" y="1110"/>
                  </a:cubicBezTo>
                  <a:cubicBezTo>
                    <a:pt x="277" y="1110"/>
                    <a:pt x="361" y="1026"/>
                    <a:pt x="361" y="915"/>
                  </a:cubicBezTo>
                  <a:lnTo>
                    <a:pt x="361" y="194"/>
                  </a:lnTo>
                  <a:cubicBezTo>
                    <a:pt x="361" y="83"/>
                    <a:pt x="277" y="0"/>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2784586" y="1422052"/>
              <a:ext cx="17881" cy="89262"/>
            </a:xfrm>
            <a:custGeom>
              <a:rect b="b" l="l" r="r" t="t"/>
              <a:pathLst>
                <a:path extrusionOk="0" h="1872" w="375">
                  <a:moveTo>
                    <a:pt x="180" y="0"/>
                  </a:moveTo>
                  <a:cubicBezTo>
                    <a:pt x="83" y="0"/>
                    <a:pt x="0" y="84"/>
                    <a:pt x="0" y="180"/>
                  </a:cubicBezTo>
                  <a:lnTo>
                    <a:pt x="0" y="1692"/>
                  </a:lnTo>
                  <a:cubicBezTo>
                    <a:pt x="0" y="1789"/>
                    <a:pt x="83" y="1872"/>
                    <a:pt x="180" y="1872"/>
                  </a:cubicBezTo>
                  <a:cubicBezTo>
                    <a:pt x="291" y="1872"/>
                    <a:pt x="374" y="1789"/>
                    <a:pt x="374" y="1692"/>
                  </a:cubicBezTo>
                  <a:lnTo>
                    <a:pt x="374" y="180"/>
                  </a:lnTo>
                  <a:cubicBezTo>
                    <a:pt x="374" y="84"/>
                    <a:pt x="291" y="0"/>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2855968" y="1402215"/>
              <a:ext cx="17261" cy="128314"/>
            </a:xfrm>
            <a:custGeom>
              <a:rect b="b" l="l" r="r" t="t"/>
              <a:pathLst>
                <a:path extrusionOk="0" h="2691" w="362">
                  <a:moveTo>
                    <a:pt x="181" y="0"/>
                  </a:moveTo>
                  <a:cubicBezTo>
                    <a:pt x="84" y="0"/>
                    <a:pt x="1" y="83"/>
                    <a:pt x="1" y="180"/>
                  </a:cubicBezTo>
                  <a:lnTo>
                    <a:pt x="1" y="2496"/>
                  </a:lnTo>
                  <a:cubicBezTo>
                    <a:pt x="1" y="2607"/>
                    <a:pt x="84" y="2691"/>
                    <a:pt x="181" y="2691"/>
                  </a:cubicBezTo>
                  <a:cubicBezTo>
                    <a:pt x="278" y="2691"/>
                    <a:pt x="361" y="2607"/>
                    <a:pt x="361" y="2496"/>
                  </a:cubicBezTo>
                  <a:lnTo>
                    <a:pt x="361" y="180"/>
                  </a:lnTo>
                  <a:cubicBezTo>
                    <a:pt x="361" y="83"/>
                    <a:pt x="278"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2634431" y="1273851"/>
              <a:ext cx="19884" cy="17547"/>
            </a:xfrm>
            <a:custGeom>
              <a:rect b="b" l="l" r="r" t="t"/>
              <a:pathLst>
                <a:path extrusionOk="0" h="368" w="417">
                  <a:moveTo>
                    <a:pt x="207" y="1"/>
                  </a:moveTo>
                  <a:cubicBezTo>
                    <a:pt x="174" y="1"/>
                    <a:pt x="141" y="10"/>
                    <a:pt x="112" y="30"/>
                  </a:cubicBezTo>
                  <a:cubicBezTo>
                    <a:pt x="28" y="85"/>
                    <a:pt x="1" y="209"/>
                    <a:pt x="56" y="293"/>
                  </a:cubicBezTo>
                  <a:cubicBezTo>
                    <a:pt x="89" y="343"/>
                    <a:pt x="148" y="368"/>
                    <a:pt x="208" y="368"/>
                  </a:cubicBezTo>
                  <a:cubicBezTo>
                    <a:pt x="247" y="368"/>
                    <a:pt x="287" y="357"/>
                    <a:pt x="320" y="335"/>
                  </a:cubicBezTo>
                  <a:cubicBezTo>
                    <a:pt x="403" y="279"/>
                    <a:pt x="417" y="168"/>
                    <a:pt x="361" y="85"/>
                  </a:cubicBezTo>
                  <a:cubicBezTo>
                    <a:pt x="325" y="31"/>
                    <a:pt x="266" y="1"/>
                    <a:pt x="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37"/>
          <p:cNvGrpSpPr/>
          <p:nvPr/>
        </p:nvGrpSpPr>
        <p:grpSpPr>
          <a:xfrm>
            <a:off x="8160255" y="1391675"/>
            <a:ext cx="240229" cy="233993"/>
            <a:chOff x="5548725" y="1996100"/>
            <a:chExt cx="275650" cy="269950"/>
          </a:xfrm>
        </p:grpSpPr>
        <p:sp>
          <p:nvSpPr>
            <p:cNvPr id="711" name="Google Shape;711;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37"/>
          <p:cNvSpPr txBox="1"/>
          <p:nvPr/>
        </p:nvSpPr>
        <p:spPr>
          <a:xfrm>
            <a:off x="7427700" y="143562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2:01</a:t>
            </a:r>
            <a:endParaRPr sz="1000">
              <a:solidFill>
                <a:schemeClr val="accent1"/>
              </a:solidFill>
              <a:latin typeface="Metrophobic"/>
              <a:ea typeface="Metrophobic"/>
              <a:cs typeface="Metrophobic"/>
              <a:sym typeface="Metrophobic"/>
            </a:endParaRPr>
          </a:p>
        </p:txBody>
      </p:sp>
      <p:grpSp>
        <p:nvGrpSpPr>
          <p:cNvPr id="714" name="Google Shape;714;p37"/>
          <p:cNvGrpSpPr/>
          <p:nvPr/>
        </p:nvGrpSpPr>
        <p:grpSpPr>
          <a:xfrm>
            <a:off x="4540055" y="1391675"/>
            <a:ext cx="240229" cy="233993"/>
            <a:chOff x="5548725" y="1996100"/>
            <a:chExt cx="275650" cy="269950"/>
          </a:xfrm>
        </p:grpSpPr>
        <p:sp>
          <p:nvSpPr>
            <p:cNvPr id="715" name="Google Shape;715;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37"/>
          <p:cNvSpPr txBox="1"/>
          <p:nvPr/>
        </p:nvSpPr>
        <p:spPr>
          <a:xfrm>
            <a:off x="3807500" y="143562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3:15</a:t>
            </a:r>
            <a:endParaRPr sz="1000">
              <a:solidFill>
                <a:schemeClr val="accent1"/>
              </a:solidFill>
              <a:latin typeface="Metrophobic"/>
              <a:ea typeface="Metrophobic"/>
              <a:cs typeface="Metrophobic"/>
              <a:sym typeface="Metrophobic"/>
            </a:endParaRPr>
          </a:p>
        </p:txBody>
      </p:sp>
      <p:grpSp>
        <p:nvGrpSpPr>
          <p:cNvPr id="718" name="Google Shape;718;p37"/>
          <p:cNvGrpSpPr/>
          <p:nvPr/>
        </p:nvGrpSpPr>
        <p:grpSpPr>
          <a:xfrm>
            <a:off x="8160255" y="2422425"/>
            <a:ext cx="240229" cy="233993"/>
            <a:chOff x="5548725" y="1996100"/>
            <a:chExt cx="275650" cy="269950"/>
          </a:xfrm>
        </p:grpSpPr>
        <p:sp>
          <p:nvSpPr>
            <p:cNvPr id="719" name="Google Shape;719;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37"/>
          <p:cNvSpPr txBox="1"/>
          <p:nvPr/>
        </p:nvSpPr>
        <p:spPr>
          <a:xfrm>
            <a:off x="7427700" y="246637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3:30</a:t>
            </a:r>
            <a:endParaRPr sz="1000">
              <a:solidFill>
                <a:schemeClr val="accent1"/>
              </a:solidFill>
              <a:latin typeface="Metrophobic"/>
              <a:ea typeface="Metrophobic"/>
              <a:cs typeface="Metrophobic"/>
              <a:sym typeface="Metrophobic"/>
            </a:endParaRPr>
          </a:p>
        </p:txBody>
      </p:sp>
      <p:grpSp>
        <p:nvGrpSpPr>
          <p:cNvPr id="722" name="Google Shape;722;p37"/>
          <p:cNvGrpSpPr/>
          <p:nvPr/>
        </p:nvGrpSpPr>
        <p:grpSpPr>
          <a:xfrm>
            <a:off x="4540055" y="2422425"/>
            <a:ext cx="240229" cy="233993"/>
            <a:chOff x="5548725" y="1996100"/>
            <a:chExt cx="275650" cy="269950"/>
          </a:xfrm>
        </p:grpSpPr>
        <p:sp>
          <p:nvSpPr>
            <p:cNvPr id="723" name="Google Shape;723;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7"/>
          <p:cNvSpPr txBox="1"/>
          <p:nvPr/>
        </p:nvSpPr>
        <p:spPr>
          <a:xfrm>
            <a:off x="3807500" y="246637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2</a:t>
            </a:r>
            <a:r>
              <a:rPr lang="en" sz="1000">
                <a:solidFill>
                  <a:schemeClr val="accent1"/>
                </a:solidFill>
                <a:latin typeface="Metrophobic"/>
                <a:ea typeface="Metrophobic"/>
                <a:cs typeface="Metrophobic"/>
                <a:sym typeface="Metrophobic"/>
              </a:rPr>
              <a:t>:18</a:t>
            </a:r>
            <a:endParaRPr sz="1000">
              <a:solidFill>
                <a:schemeClr val="accent1"/>
              </a:solidFill>
              <a:latin typeface="Metrophobic"/>
              <a:ea typeface="Metrophobic"/>
              <a:cs typeface="Metrophobic"/>
              <a:sym typeface="Metrophobic"/>
            </a:endParaRPr>
          </a:p>
        </p:txBody>
      </p:sp>
      <p:grpSp>
        <p:nvGrpSpPr>
          <p:cNvPr id="726" name="Google Shape;726;p37"/>
          <p:cNvGrpSpPr/>
          <p:nvPr/>
        </p:nvGrpSpPr>
        <p:grpSpPr>
          <a:xfrm>
            <a:off x="8160255" y="3453175"/>
            <a:ext cx="240229" cy="233993"/>
            <a:chOff x="5548725" y="1996100"/>
            <a:chExt cx="275650" cy="269950"/>
          </a:xfrm>
        </p:grpSpPr>
        <p:sp>
          <p:nvSpPr>
            <p:cNvPr id="727" name="Google Shape;727;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37"/>
          <p:cNvSpPr txBox="1"/>
          <p:nvPr/>
        </p:nvSpPr>
        <p:spPr>
          <a:xfrm>
            <a:off x="7427700" y="349712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3:19</a:t>
            </a:r>
            <a:endParaRPr sz="1000">
              <a:solidFill>
                <a:schemeClr val="accent1"/>
              </a:solidFill>
              <a:latin typeface="Metrophobic"/>
              <a:ea typeface="Metrophobic"/>
              <a:cs typeface="Metrophobic"/>
              <a:sym typeface="Metrophobic"/>
            </a:endParaRPr>
          </a:p>
        </p:txBody>
      </p:sp>
      <p:grpSp>
        <p:nvGrpSpPr>
          <p:cNvPr id="730" name="Google Shape;730;p37"/>
          <p:cNvGrpSpPr/>
          <p:nvPr/>
        </p:nvGrpSpPr>
        <p:grpSpPr>
          <a:xfrm>
            <a:off x="4540055" y="3453175"/>
            <a:ext cx="240229" cy="233993"/>
            <a:chOff x="5548725" y="1996100"/>
            <a:chExt cx="275650" cy="269950"/>
          </a:xfrm>
        </p:grpSpPr>
        <p:sp>
          <p:nvSpPr>
            <p:cNvPr id="731" name="Google Shape;731;p37"/>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 name="Google Shape;733;p37"/>
          <p:cNvSpPr txBox="1"/>
          <p:nvPr/>
        </p:nvSpPr>
        <p:spPr>
          <a:xfrm>
            <a:off x="3807500" y="3497122"/>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1</a:t>
            </a:r>
            <a:r>
              <a:rPr lang="en" sz="1000">
                <a:solidFill>
                  <a:schemeClr val="accent1"/>
                </a:solidFill>
                <a:latin typeface="Metrophobic"/>
                <a:ea typeface="Metrophobic"/>
                <a:cs typeface="Metrophobic"/>
                <a:sym typeface="Metrophobic"/>
              </a:rPr>
              <a:t>:50</a:t>
            </a:r>
            <a:endParaRPr sz="1000">
              <a:solidFill>
                <a:schemeClr val="accent1"/>
              </a:solidFill>
              <a:latin typeface="Metrophobic"/>
              <a:ea typeface="Metrophobic"/>
              <a:cs typeface="Metrophobic"/>
              <a:sym typeface="Metrophob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 name="Shape 737"/>
        <p:cNvGrpSpPr/>
        <p:nvPr/>
      </p:nvGrpSpPr>
      <p:grpSpPr>
        <a:xfrm>
          <a:off x="0" y="0"/>
          <a:ext cx="0" cy="0"/>
          <a:chOff x="0" y="0"/>
          <a:chExt cx="0" cy="0"/>
        </a:xfrm>
      </p:grpSpPr>
      <p:pic>
        <p:nvPicPr>
          <p:cNvPr id="738" name="Google Shape;738;p38"/>
          <p:cNvPicPr preferRelativeResize="0"/>
          <p:nvPr/>
        </p:nvPicPr>
        <p:blipFill>
          <a:blip r:embed="rId4">
            <a:alphaModFix/>
          </a:blip>
          <a:stretch>
            <a:fillRect/>
          </a:stretch>
        </p:blipFill>
        <p:spPr>
          <a:xfrm>
            <a:off x="1368274" y="808300"/>
            <a:ext cx="6407449" cy="4006250"/>
          </a:xfrm>
          <a:prstGeom prst="rect">
            <a:avLst/>
          </a:prstGeom>
          <a:noFill/>
          <a:ln>
            <a:noFill/>
          </a:ln>
        </p:spPr>
      </p:pic>
      <p:sp>
        <p:nvSpPr>
          <p:cNvPr id="739" name="Google Shape;739;p38"/>
          <p:cNvSpPr txBox="1"/>
          <p:nvPr/>
        </p:nvSpPr>
        <p:spPr>
          <a:xfrm>
            <a:off x="876000" y="242500"/>
            <a:ext cx="7392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2"/>
                </a:solidFill>
                <a:latin typeface="Proxima Nova"/>
                <a:ea typeface="Proxima Nova"/>
                <a:cs typeface="Proxima Nova"/>
                <a:sym typeface="Proxima Nova"/>
              </a:rPr>
              <a:t>Tiene funcionamiento por Web APP</a:t>
            </a:r>
            <a:endParaRPr sz="2000">
              <a:solidFill>
                <a:schemeClr val="lt2"/>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743" name="Shape 743"/>
        <p:cNvGrpSpPr/>
        <p:nvPr/>
      </p:nvGrpSpPr>
      <p:grpSpPr>
        <a:xfrm>
          <a:off x="0" y="0"/>
          <a:ext cx="0" cy="0"/>
          <a:chOff x="0" y="0"/>
          <a:chExt cx="0" cy="0"/>
        </a:xfrm>
      </p:grpSpPr>
      <p:sp>
        <p:nvSpPr>
          <p:cNvPr id="744" name="Google Shape;744;p39"/>
          <p:cNvSpPr txBox="1"/>
          <p:nvPr>
            <p:ph type="title"/>
          </p:nvPr>
        </p:nvSpPr>
        <p:spPr>
          <a:xfrm>
            <a:off x="1998350" y="540000"/>
            <a:ext cx="67734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Servicios Back-End, y uso de la Nube</a:t>
            </a:r>
            <a:endParaRPr/>
          </a:p>
        </p:txBody>
      </p:sp>
      <p:grpSp>
        <p:nvGrpSpPr>
          <p:cNvPr id="745" name="Google Shape;745;p39"/>
          <p:cNvGrpSpPr/>
          <p:nvPr/>
        </p:nvGrpSpPr>
        <p:grpSpPr>
          <a:xfrm>
            <a:off x="723837" y="552000"/>
            <a:ext cx="1218671" cy="1640915"/>
            <a:chOff x="723837" y="552000"/>
            <a:chExt cx="1218671" cy="1640915"/>
          </a:xfrm>
        </p:grpSpPr>
        <p:sp>
          <p:nvSpPr>
            <p:cNvPr id="746" name="Google Shape;746;p39"/>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751" name="Google Shape;751;p39"/>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753" name="Google Shape;753;p39"/>
            <p:cNvGrpSpPr/>
            <p:nvPr/>
          </p:nvGrpSpPr>
          <p:grpSpPr>
            <a:xfrm>
              <a:off x="729630" y="1968358"/>
              <a:ext cx="255615" cy="224557"/>
              <a:chOff x="6184139" y="1980808"/>
              <a:chExt cx="451696" cy="396814"/>
            </a:xfrm>
          </p:grpSpPr>
          <p:sp>
            <p:nvSpPr>
              <p:cNvPr id="754" name="Google Shape;754;p39"/>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9"/>
            <p:cNvGrpSpPr/>
            <p:nvPr/>
          </p:nvGrpSpPr>
          <p:grpSpPr>
            <a:xfrm>
              <a:off x="729630" y="975085"/>
              <a:ext cx="255615" cy="254967"/>
              <a:chOff x="6184139" y="1220827"/>
              <a:chExt cx="451696" cy="450552"/>
            </a:xfrm>
          </p:grpSpPr>
          <p:sp>
            <p:nvSpPr>
              <p:cNvPr id="757" name="Google Shape;757;p39"/>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39"/>
            <p:cNvGrpSpPr/>
            <p:nvPr/>
          </p:nvGrpSpPr>
          <p:grpSpPr>
            <a:xfrm>
              <a:off x="723837" y="1482615"/>
              <a:ext cx="267223" cy="233165"/>
              <a:chOff x="6908262" y="1240186"/>
              <a:chExt cx="472209" cy="412024"/>
            </a:xfrm>
          </p:grpSpPr>
          <p:sp>
            <p:nvSpPr>
              <p:cNvPr id="761" name="Google Shape;761;p39"/>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69" name="Google Shape;769;p39"/>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770" name="Google Shape;770;p39"/>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grpSp>
        <p:nvGrpSpPr>
          <p:cNvPr id="771" name="Google Shape;771;p39"/>
          <p:cNvGrpSpPr/>
          <p:nvPr/>
        </p:nvGrpSpPr>
        <p:grpSpPr>
          <a:xfrm>
            <a:off x="3402024" y="1017606"/>
            <a:ext cx="3489882" cy="399528"/>
            <a:chOff x="2848700" y="5897400"/>
            <a:chExt cx="5026475" cy="906575"/>
          </a:xfrm>
        </p:grpSpPr>
        <p:sp>
          <p:nvSpPr>
            <p:cNvPr id="772" name="Google Shape;772;p39"/>
            <p:cNvSpPr/>
            <p:nvPr/>
          </p:nvSpPr>
          <p:spPr>
            <a:xfrm>
              <a:off x="2980200" y="5897400"/>
              <a:ext cx="4721775" cy="906575"/>
            </a:xfrm>
            <a:custGeom>
              <a:rect b="b" l="l" r="r" t="t"/>
              <a:pathLst>
                <a:path extrusionOk="0" h="36263" w="188871">
                  <a:moveTo>
                    <a:pt x="26084" y="0"/>
                  </a:moveTo>
                  <a:cubicBezTo>
                    <a:pt x="25966" y="0"/>
                    <a:pt x="25846" y="7"/>
                    <a:pt x="25724" y="20"/>
                  </a:cubicBezTo>
                  <a:cubicBezTo>
                    <a:pt x="22665" y="340"/>
                    <a:pt x="22109" y="7718"/>
                    <a:pt x="21468" y="16249"/>
                  </a:cubicBezTo>
                  <a:cubicBezTo>
                    <a:pt x="20891" y="24140"/>
                    <a:pt x="20164" y="33933"/>
                    <a:pt x="17000" y="33933"/>
                  </a:cubicBezTo>
                  <a:lnTo>
                    <a:pt x="16957" y="33933"/>
                  </a:lnTo>
                  <a:cubicBezTo>
                    <a:pt x="13621" y="33804"/>
                    <a:pt x="13856" y="25614"/>
                    <a:pt x="14049" y="19008"/>
                  </a:cubicBezTo>
                  <a:cubicBezTo>
                    <a:pt x="14220" y="13705"/>
                    <a:pt x="14348" y="9129"/>
                    <a:pt x="12937" y="7675"/>
                  </a:cubicBezTo>
                  <a:cubicBezTo>
                    <a:pt x="12595" y="7333"/>
                    <a:pt x="12188" y="7162"/>
                    <a:pt x="11740" y="7162"/>
                  </a:cubicBezTo>
                  <a:cubicBezTo>
                    <a:pt x="9473" y="7162"/>
                    <a:pt x="9174" y="9685"/>
                    <a:pt x="8832" y="12357"/>
                  </a:cubicBezTo>
                  <a:cubicBezTo>
                    <a:pt x="8296" y="16762"/>
                    <a:pt x="7612" y="22236"/>
                    <a:pt x="0" y="22942"/>
                  </a:cubicBezTo>
                  <a:lnTo>
                    <a:pt x="108" y="24011"/>
                  </a:lnTo>
                  <a:cubicBezTo>
                    <a:pt x="8575" y="23219"/>
                    <a:pt x="9365" y="16762"/>
                    <a:pt x="9901" y="12485"/>
                  </a:cubicBezTo>
                  <a:cubicBezTo>
                    <a:pt x="10221" y="9771"/>
                    <a:pt x="10477" y="8231"/>
                    <a:pt x="11740" y="8231"/>
                  </a:cubicBezTo>
                  <a:cubicBezTo>
                    <a:pt x="11911" y="8231"/>
                    <a:pt x="12039" y="8274"/>
                    <a:pt x="12167" y="8423"/>
                  </a:cubicBezTo>
                  <a:cubicBezTo>
                    <a:pt x="13257" y="9557"/>
                    <a:pt x="13129" y="14347"/>
                    <a:pt x="12980" y="18986"/>
                  </a:cubicBezTo>
                  <a:cubicBezTo>
                    <a:pt x="12744" y="26791"/>
                    <a:pt x="12510" y="34851"/>
                    <a:pt x="16914" y="35002"/>
                  </a:cubicBezTo>
                  <a:lnTo>
                    <a:pt x="17000" y="35002"/>
                  </a:lnTo>
                  <a:cubicBezTo>
                    <a:pt x="21148" y="35002"/>
                    <a:pt x="21832" y="25936"/>
                    <a:pt x="22537" y="16334"/>
                  </a:cubicBezTo>
                  <a:cubicBezTo>
                    <a:pt x="23050" y="9642"/>
                    <a:pt x="23649" y="1303"/>
                    <a:pt x="25830" y="1067"/>
                  </a:cubicBezTo>
                  <a:cubicBezTo>
                    <a:pt x="25910" y="1060"/>
                    <a:pt x="25987" y="1057"/>
                    <a:pt x="26061" y="1057"/>
                  </a:cubicBezTo>
                  <a:cubicBezTo>
                    <a:pt x="26445" y="1057"/>
                    <a:pt x="26752" y="1152"/>
                    <a:pt x="26984" y="1367"/>
                  </a:cubicBezTo>
                  <a:cubicBezTo>
                    <a:pt x="27925" y="2222"/>
                    <a:pt x="27925" y="4788"/>
                    <a:pt x="27925" y="7248"/>
                  </a:cubicBezTo>
                  <a:cubicBezTo>
                    <a:pt x="27925" y="10262"/>
                    <a:pt x="27905" y="13383"/>
                    <a:pt x="29444" y="14923"/>
                  </a:cubicBezTo>
                  <a:cubicBezTo>
                    <a:pt x="30064" y="15544"/>
                    <a:pt x="30856" y="15843"/>
                    <a:pt x="31839" y="15843"/>
                  </a:cubicBezTo>
                  <a:cubicBezTo>
                    <a:pt x="35965" y="15843"/>
                    <a:pt x="36629" y="13406"/>
                    <a:pt x="37120" y="11610"/>
                  </a:cubicBezTo>
                  <a:cubicBezTo>
                    <a:pt x="37505" y="10133"/>
                    <a:pt x="37761" y="9429"/>
                    <a:pt x="38981" y="9429"/>
                  </a:cubicBezTo>
                  <a:cubicBezTo>
                    <a:pt x="40221" y="9429"/>
                    <a:pt x="40284" y="14218"/>
                    <a:pt x="40327" y="17725"/>
                  </a:cubicBezTo>
                  <a:cubicBezTo>
                    <a:pt x="40392" y="23413"/>
                    <a:pt x="40455" y="29292"/>
                    <a:pt x="43791" y="29292"/>
                  </a:cubicBezTo>
                  <a:cubicBezTo>
                    <a:pt x="44754" y="29292"/>
                    <a:pt x="45438" y="29058"/>
                    <a:pt x="45909" y="28544"/>
                  </a:cubicBezTo>
                  <a:cubicBezTo>
                    <a:pt x="46656" y="27732"/>
                    <a:pt x="46571" y="26469"/>
                    <a:pt x="46485" y="25229"/>
                  </a:cubicBezTo>
                  <a:cubicBezTo>
                    <a:pt x="46400" y="24075"/>
                    <a:pt x="46314" y="22877"/>
                    <a:pt x="46956" y="22193"/>
                  </a:cubicBezTo>
                  <a:cubicBezTo>
                    <a:pt x="47383" y="21723"/>
                    <a:pt x="48196" y="21488"/>
                    <a:pt x="49373" y="21488"/>
                  </a:cubicBezTo>
                  <a:cubicBezTo>
                    <a:pt x="53969" y="21488"/>
                    <a:pt x="54547" y="14518"/>
                    <a:pt x="55017" y="8915"/>
                  </a:cubicBezTo>
                  <a:cubicBezTo>
                    <a:pt x="55252" y="6221"/>
                    <a:pt x="55551" y="2521"/>
                    <a:pt x="56386" y="2521"/>
                  </a:cubicBezTo>
                  <a:cubicBezTo>
                    <a:pt x="57347" y="2521"/>
                    <a:pt x="57647" y="5643"/>
                    <a:pt x="57903" y="8146"/>
                  </a:cubicBezTo>
                  <a:cubicBezTo>
                    <a:pt x="58310" y="12422"/>
                    <a:pt x="58781" y="17275"/>
                    <a:pt x="62159" y="17275"/>
                  </a:cubicBezTo>
                  <a:cubicBezTo>
                    <a:pt x="64426" y="17275"/>
                    <a:pt x="64853" y="22492"/>
                    <a:pt x="65216" y="27090"/>
                  </a:cubicBezTo>
                  <a:cubicBezTo>
                    <a:pt x="65623" y="32008"/>
                    <a:pt x="65986" y="36263"/>
                    <a:pt x="68423" y="36263"/>
                  </a:cubicBezTo>
                  <a:cubicBezTo>
                    <a:pt x="70861" y="36263"/>
                    <a:pt x="71696" y="33269"/>
                    <a:pt x="72508" y="30361"/>
                  </a:cubicBezTo>
                  <a:cubicBezTo>
                    <a:pt x="73235" y="27710"/>
                    <a:pt x="73983" y="24973"/>
                    <a:pt x="75844" y="24973"/>
                  </a:cubicBezTo>
                  <a:cubicBezTo>
                    <a:pt x="78473" y="24973"/>
                    <a:pt x="78837" y="21745"/>
                    <a:pt x="79179" y="18643"/>
                  </a:cubicBezTo>
                  <a:cubicBezTo>
                    <a:pt x="79564" y="15159"/>
                    <a:pt x="79970" y="12870"/>
                    <a:pt x="81809" y="12850"/>
                  </a:cubicBezTo>
                  <a:cubicBezTo>
                    <a:pt x="84631" y="12807"/>
                    <a:pt x="85315" y="11866"/>
                    <a:pt x="85851" y="11117"/>
                  </a:cubicBezTo>
                  <a:cubicBezTo>
                    <a:pt x="86278" y="10540"/>
                    <a:pt x="86578" y="10113"/>
                    <a:pt x="88074" y="10091"/>
                  </a:cubicBezTo>
                  <a:cubicBezTo>
                    <a:pt x="89592" y="10091"/>
                    <a:pt x="90170" y="15886"/>
                    <a:pt x="90555" y="19735"/>
                  </a:cubicBezTo>
                  <a:cubicBezTo>
                    <a:pt x="91111" y="25358"/>
                    <a:pt x="91516" y="28565"/>
                    <a:pt x="93227" y="28630"/>
                  </a:cubicBezTo>
                  <a:cubicBezTo>
                    <a:pt x="93252" y="28631"/>
                    <a:pt x="93276" y="28631"/>
                    <a:pt x="93301" y="28631"/>
                  </a:cubicBezTo>
                  <a:cubicBezTo>
                    <a:pt x="95019" y="28631"/>
                    <a:pt x="95610" y="26458"/>
                    <a:pt x="96220" y="24117"/>
                  </a:cubicBezTo>
                  <a:cubicBezTo>
                    <a:pt x="96862" y="21745"/>
                    <a:pt x="97525" y="19264"/>
                    <a:pt x="99236" y="19264"/>
                  </a:cubicBezTo>
                  <a:cubicBezTo>
                    <a:pt x="101588" y="19264"/>
                    <a:pt x="104388" y="18344"/>
                    <a:pt x="104388" y="13939"/>
                  </a:cubicBezTo>
                  <a:cubicBezTo>
                    <a:pt x="104388" y="13426"/>
                    <a:pt x="104496" y="13255"/>
                    <a:pt x="104602" y="13170"/>
                  </a:cubicBezTo>
                  <a:cubicBezTo>
                    <a:pt x="104883" y="12889"/>
                    <a:pt x="105563" y="12823"/>
                    <a:pt x="106520" y="12823"/>
                  </a:cubicBezTo>
                  <a:cubicBezTo>
                    <a:pt x="106948" y="12823"/>
                    <a:pt x="107432" y="12837"/>
                    <a:pt x="107960" y="12850"/>
                  </a:cubicBezTo>
                  <a:cubicBezTo>
                    <a:pt x="108665" y="12870"/>
                    <a:pt x="109477" y="12913"/>
                    <a:pt x="110398" y="12913"/>
                  </a:cubicBezTo>
                  <a:cubicBezTo>
                    <a:pt x="112000" y="12913"/>
                    <a:pt x="112365" y="17104"/>
                    <a:pt x="112707" y="20782"/>
                  </a:cubicBezTo>
                  <a:cubicBezTo>
                    <a:pt x="113177" y="26127"/>
                    <a:pt x="113668" y="31623"/>
                    <a:pt x="117346" y="31623"/>
                  </a:cubicBezTo>
                  <a:lnTo>
                    <a:pt x="117431" y="31623"/>
                  </a:lnTo>
                  <a:cubicBezTo>
                    <a:pt x="121152" y="31558"/>
                    <a:pt x="121366" y="24588"/>
                    <a:pt x="121580" y="17831"/>
                  </a:cubicBezTo>
                  <a:cubicBezTo>
                    <a:pt x="121730" y="13127"/>
                    <a:pt x="121922" y="7268"/>
                    <a:pt x="123675" y="7268"/>
                  </a:cubicBezTo>
                  <a:cubicBezTo>
                    <a:pt x="125557" y="7268"/>
                    <a:pt x="125921" y="15159"/>
                    <a:pt x="126178" y="20932"/>
                  </a:cubicBezTo>
                  <a:cubicBezTo>
                    <a:pt x="126540" y="28929"/>
                    <a:pt x="126862" y="35835"/>
                    <a:pt x="129813" y="36006"/>
                  </a:cubicBezTo>
                  <a:cubicBezTo>
                    <a:pt x="129866" y="36010"/>
                    <a:pt x="129919" y="36012"/>
                    <a:pt x="129971" y="36012"/>
                  </a:cubicBezTo>
                  <a:cubicBezTo>
                    <a:pt x="130444" y="36012"/>
                    <a:pt x="130880" y="35839"/>
                    <a:pt x="131244" y="35493"/>
                  </a:cubicBezTo>
                  <a:cubicBezTo>
                    <a:pt x="133041" y="33910"/>
                    <a:pt x="133319" y="28844"/>
                    <a:pt x="133639" y="23455"/>
                  </a:cubicBezTo>
                  <a:cubicBezTo>
                    <a:pt x="133896" y="19114"/>
                    <a:pt x="134238" y="13170"/>
                    <a:pt x="135714" y="13149"/>
                  </a:cubicBezTo>
                  <a:cubicBezTo>
                    <a:pt x="137254" y="13149"/>
                    <a:pt x="137596" y="19199"/>
                    <a:pt x="137830" y="23626"/>
                  </a:cubicBezTo>
                  <a:cubicBezTo>
                    <a:pt x="138172" y="29933"/>
                    <a:pt x="138472" y="35364"/>
                    <a:pt x="141060" y="35601"/>
                  </a:cubicBezTo>
                  <a:cubicBezTo>
                    <a:pt x="141126" y="35606"/>
                    <a:pt x="141191" y="35609"/>
                    <a:pt x="141255" y="35609"/>
                  </a:cubicBezTo>
                  <a:cubicBezTo>
                    <a:pt x="143791" y="35609"/>
                    <a:pt x="144521" y="31119"/>
                    <a:pt x="145293" y="26363"/>
                  </a:cubicBezTo>
                  <a:cubicBezTo>
                    <a:pt x="145849" y="22985"/>
                    <a:pt x="146534" y="18794"/>
                    <a:pt x="147837" y="18794"/>
                  </a:cubicBezTo>
                  <a:cubicBezTo>
                    <a:pt x="148949" y="18794"/>
                    <a:pt x="149248" y="19649"/>
                    <a:pt x="149655" y="21616"/>
                  </a:cubicBezTo>
                  <a:cubicBezTo>
                    <a:pt x="150083" y="23669"/>
                    <a:pt x="150596" y="26235"/>
                    <a:pt x="153804" y="26235"/>
                  </a:cubicBezTo>
                  <a:cubicBezTo>
                    <a:pt x="156818" y="26235"/>
                    <a:pt x="156883" y="21274"/>
                    <a:pt x="156946" y="16014"/>
                  </a:cubicBezTo>
                  <a:cubicBezTo>
                    <a:pt x="156989" y="11416"/>
                    <a:pt x="157054" y="6178"/>
                    <a:pt x="159383" y="6178"/>
                  </a:cubicBezTo>
                  <a:cubicBezTo>
                    <a:pt x="161843" y="6178"/>
                    <a:pt x="162143" y="11502"/>
                    <a:pt x="162420" y="16185"/>
                  </a:cubicBezTo>
                  <a:cubicBezTo>
                    <a:pt x="162699" y="21189"/>
                    <a:pt x="162955" y="25508"/>
                    <a:pt x="165542" y="25508"/>
                  </a:cubicBezTo>
                  <a:cubicBezTo>
                    <a:pt x="168107" y="25508"/>
                    <a:pt x="169156" y="20761"/>
                    <a:pt x="170374" y="15265"/>
                  </a:cubicBezTo>
                  <a:cubicBezTo>
                    <a:pt x="171486" y="10327"/>
                    <a:pt x="172705" y="4745"/>
                    <a:pt x="174929" y="4745"/>
                  </a:cubicBezTo>
                  <a:cubicBezTo>
                    <a:pt x="176982" y="4745"/>
                    <a:pt x="178137" y="13448"/>
                    <a:pt x="178970" y="19798"/>
                  </a:cubicBezTo>
                  <a:cubicBezTo>
                    <a:pt x="180104" y="28565"/>
                    <a:pt x="181108" y="36134"/>
                    <a:pt x="184230" y="36134"/>
                  </a:cubicBezTo>
                  <a:cubicBezTo>
                    <a:pt x="186048" y="36134"/>
                    <a:pt x="186390" y="34916"/>
                    <a:pt x="187351" y="30298"/>
                  </a:cubicBezTo>
                  <a:cubicBezTo>
                    <a:pt x="188292" y="25765"/>
                    <a:pt x="188870" y="23669"/>
                    <a:pt x="188870" y="23647"/>
                  </a:cubicBezTo>
                  <a:lnTo>
                    <a:pt x="187844" y="23370"/>
                  </a:lnTo>
                  <a:cubicBezTo>
                    <a:pt x="187822" y="23390"/>
                    <a:pt x="187245" y="25508"/>
                    <a:pt x="186305" y="30084"/>
                  </a:cubicBezTo>
                  <a:cubicBezTo>
                    <a:pt x="185342" y="34660"/>
                    <a:pt x="185085" y="35065"/>
                    <a:pt x="184230" y="35065"/>
                  </a:cubicBezTo>
                  <a:cubicBezTo>
                    <a:pt x="182049" y="35065"/>
                    <a:pt x="180874" y="26170"/>
                    <a:pt x="180018" y="19670"/>
                  </a:cubicBezTo>
                  <a:cubicBezTo>
                    <a:pt x="178906" y="11074"/>
                    <a:pt x="177923" y="3676"/>
                    <a:pt x="174929" y="3676"/>
                  </a:cubicBezTo>
                  <a:cubicBezTo>
                    <a:pt x="171850" y="3676"/>
                    <a:pt x="170631" y="9193"/>
                    <a:pt x="169348" y="15031"/>
                  </a:cubicBezTo>
                  <a:cubicBezTo>
                    <a:pt x="168364" y="19435"/>
                    <a:pt x="167252" y="24439"/>
                    <a:pt x="165542" y="24439"/>
                  </a:cubicBezTo>
                  <a:cubicBezTo>
                    <a:pt x="163959" y="24439"/>
                    <a:pt x="163703" y="20012"/>
                    <a:pt x="163489" y="16120"/>
                  </a:cubicBezTo>
                  <a:cubicBezTo>
                    <a:pt x="163169" y="10712"/>
                    <a:pt x="162847" y="5109"/>
                    <a:pt x="159383" y="5109"/>
                  </a:cubicBezTo>
                  <a:cubicBezTo>
                    <a:pt x="156005" y="5109"/>
                    <a:pt x="155942" y="10647"/>
                    <a:pt x="155877" y="16014"/>
                  </a:cubicBezTo>
                  <a:cubicBezTo>
                    <a:pt x="155834" y="20291"/>
                    <a:pt x="155771" y="25166"/>
                    <a:pt x="153804" y="25166"/>
                  </a:cubicBezTo>
                  <a:cubicBezTo>
                    <a:pt x="151643" y="25166"/>
                    <a:pt x="151195" y="23732"/>
                    <a:pt x="150702" y="21403"/>
                  </a:cubicBezTo>
                  <a:cubicBezTo>
                    <a:pt x="150360" y="19670"/>
                    <a:pt x="149955" y="17725"/>
                    <a:pt x="147837" y="17725"/>
                  </a:cubicBezTo>
                  <a:cubicBezTo>
                    <a:pt x="145636" y="17725"/>
                    <a:pt x="144972" y="21637"/>
                    <a:pt x="144245" y="26192"/>
                  </a:cubicBezTo>
                  <a:cubicBezTo>
                    <a:pt x="143626" y="29913"/>
                    <a:pt x="142876" y="34531"/>
                    <a:pt x="141231" y="34531"/>
                  </a:cubicBezTo>
                  <a:lnTo>
                    <a:pt x="141145" y="34531"/>
                  </a:lnTo>
                  <a:cubicBezTo>
                    <a:pt x="139477" y="34381"/>
                    <a:pt x="139135" y="28137"/>
                    <a:pt x="138899" y="23584"/>
                  </a:cubicBezTo>
                  <a:cubicBezTo>
                    <a:pt x="138557" y="17403"/>
                    <a:pt x="138280" y="12080"/>
                    <a:pt x="135735" y="12080"/>
                  </a:cubicBezTo>
                  <a:lnTo>
                    <a:pt x="135692" y="12080"/>
                  </a:lnTo>
                  <a:cubicBezTo>
                    <a:pt x="133234" y="12101"/>
                    <a:pt x="132912" y="17340"/>
                    <a:pt x="132570" y="23390"/>
                  </a:cubicBezTo>
                  <a:cubicBezTo>
                    <a:pt x="132293" y="28094"/>
                    <a:pt x="131994" y="33420"/>
                    <a:pt x="130540" y="34702"/>
                  </a:cubicBezTo>
                  <a:cubicBezTo>
                    <a:pt x="130348" y="34856"/>
                    <a:pt x="130157" y="34940"/>
                    <a:pt x="129949" y="34940"/>
                  </a:cubicBezTo>
                  <a:cubicBezTo>
                    <a:pt x="129925" y="34940"/>
                    <a:pt x="129901" y="34939"/>
                    <a:pt x="129876" y="34937"/>
                  </a:cubicBezTo>
                  <a:cubicBezTo>
                    <a:pt x="127888" y="34831"/>
                    <a:pt x="127524" y="26769"/>
                    <a:pt x="127247" y="20867"/>
                  </a:cubicBezTo>
                  <a:cubicBezTo>
                    <a:pt x="126882" y="12999"/>
                    <a:pt x="126583" y="6199"/>
                    <a:pt x="123675" y="6199"/>
                  </a:cubicBezTo>
                  <a:cubicBezTo>
                    <a:pt x="120895" y="6199"/>
                    <a:pt x="120724" y="11567"/>
                    <a:pt x="120511" y="17810"/>
                  </a:cubicBezTo>
                  <a:cubicBezTo>
                    <a:pt x="120339" y="23455"/>
                    <a:pt x="120105" y="30512"/>
                    <a:pt x="117411" y="30554"/>
                  </a:cubicBezTo>
                  <a:lnTo>
                    <a:pt x="117368" y="30554"/>
                  </a:lnTo>
                  <a:cubicBezTo>
                    <a:pt x="114652" y="30554"/>
                    <a:pt x="114181" y="25315"/>
                    <a:pt x="113776" y="20696"/>
                  </a:cubicBezTo>
                  <a:cubicBezTo>
                    <a:pt x="113348" y="15949"/>
                    <a:pt x="112984" y="11844"/>
                    <a:pt x="110398" y="11844"/>
                  </a:cubicBezTo>
                  <a:cubicBezTo>
                    <a:pt x="109499" y="11844"/>
                    <a:pt x="108687" y="11801"/>
                    <a:pt x="107980" y="11781"/>
                  </a:cubicBezTo>
                  <a:cubicBezTo>
                    <a:pt x="107450" y="11764"/>
                    <a:pt x="106973" y="11751"/>
                    <a:pt x="106543" y="11751"/>
                  </a:cubicBezTo>
                  <a:cubicBezTo>
                    <a:pt x="105257" y="11751"/>
                    <a:pt x="104399" y="11872"/>
                    <a:pt x="103855" y="12400"/>
                  </a:cubicBezTo>
                  <a:cubicBezTo>
                    <a:pt x="103490" y="12742"/>
                    <a:pt x="103319" y="13255"/>
                    <a:pt x="103319" y="13939"/>
                  </a:cubicBezTo>
                  <a:cubicBezTo>
                    <a:pt x="103319" y="16847"/>
                    <a:pt x="102016" y="18195"/>
                    <a:pt x="99236" y="18195"/>
                  </a:cubicBezTo>
                  <a:cubicBezTo>
                    <a:pt x="96691" y="18195"/>
                    <a:pt x="95900" y="21209"/>
                    <a:pt x="95194" y="23861"/>
                  </a:cubicBezTo>
                  <a:cubicBezTo>
                    <a:pt x="94703" y="25679"/>
                    <a:pt x="94190" y="27561"/>
                    <a:pt x="93312" y="27561"/>
                  </a:cubicBezTo>
                  <a:lnTo>
                    <a:pt x="93269" y="27561"/>
                  </a:lnTo>
                  <a:cubicBezTo>
                    <a:pt x="92394" y="27518"/>
                    <a:pt x="91901" y="22578"/>
                    <a:pt x="91602" y="19627"/>
                  </a:cubicBezTo>
                  <a:cubicBezTo>
                    <a:pt x="91068" y="14175"/>
                    <a:pt x="90555" y="9021"/>
                    <a:pt x="88074" y="9021"/>
                  </a:cubicBezTo>
                  <a:lnTo>
                    <a:pt x="88052" y="9021"/>
                  </a:lnTo>
                  <a:cubicBezTo>
                    <a:pt x="86022" y="9044"/>
                    <a:pt x="85466" y="9813"/>
                    <a:pt x="84995" y="10498"/>
                  </a:cubicBezTo>
                  <a:cubicBezTo>
                    <a:pt x="84525" y="11139"/>
                    <a:pt x="84075" y="11738"/>
                    <a:pt x="81788" y="11781"/>
                  </a:cubicBezTo>
                  <a:cubicBezTo>
                    <a:pt x="78858" y="11801"/>
                    <a:pt x="78473" y="15373"/>
                    <a:pt x="78131" y="18515"/>
                  </a:cubicBezTo>
                  <a:cubicBezTo>
                    <a:pt x="77768" y="21765"/>
                    <a:pt x="77404" y="23904"/>
                    <a:pt x="75844" y="23904"/>
                  </a:cubicBezTo>
                  <a:cubicBezTo>
                    <a:pt x="73170" y="23904"/>
                    <a:pt x="72315" y="27048"/>
                    <a:pt x="71460" y="30084"/>
                  </a:cubicBezTo>
                  <a:cubicBezTo>
                    <a:pt x="70733" y="32713"/>
                    <a:pt x="70048" y="35193"/>
                    <a:pt x="68423" y="35193"/>
                  </a:cubicBezTo>
                  <a:cubicBezTo>
                    <a:pt x="66969" y="35193"/>
                    <a:pt x="66584" y="30640"/>
                    <a:pt x="66285" y="27005"/>
                  </a:cubicBezTo>
                  <a:cubicBezTo>
                    <a:pt x="65857" y="21702"/>
                    <a:pt x="65409" y="16206"/>
                    <a:pt x="62159" y="16206"/>
                  </a:cubicBezTo>
                  <a:cubicBezTo>
                    <a:pt x="59764" y="16206"/>
                    <a:pt x="59337" y="11866"/>
                    <a:pt x="58972" y="8038"/>
                  </a:cubicBezTo>
                  <a:cubicBezTo>
                    <a:pt x="58630" y="4511"/>
                    <a:pt x="58331" y="1452"/>
                    <a:pt x="56386" y="1452"/>
                  </a:cubicBezTo>
                  <a:cubicBezTo>
                    <a:pt x="54568" y="1452"/>
                    <a:pt x="54311" y="4531"/>
                    <a:pt x="53948" y="8808"/>
                  </a:cubicBezTo>
                  <a:cubicBezTo>
                    <a:pt x="53521" y="13982"/>
                    <a:pt x="52985" y="20419"/>
                    <a:pt x="49373" y="20419"/>
                  </a:cubicBezTo>
                  <a:cubicBezTo>
                    <a:pt x="47876" y="20419"/>
                    <a:pt x="46827" y="20761"/>
                    <a:pt x="46165" y="21466"/>
                  </a:cubicBezTo>
                  <a:cubicBezTo>
                    <a:pt x="45224" y="22472"/>
                    <a:pt x="45330" y="23989"/>
                    <a:pt x="45416" y="25315"/>
                  </a:cubicBezTo>
                  <a:cubicBezTo>
                    <a:pt x="45502" y="26363"/>
                    <a:pt x="45567" y="27347"/>
                    <a:pt x="45117" y="27817"/>
                  </a:cubicBezTo>
                  <a:cubicBezTo>
                    <a:pt x="44860" y="28094"/>
                    <a:pt x="44432" y="28223"/>
                    <a:pt x="43791" y="28223"/>
                  </a:cubicBezTo>
                  <a:cubicBezTo>
                    <a:pt x="41524" y="28223"/>
                    <a:pt x="41439" y="22386"/>
                    <a:pt x="41396" y="17703"/>
                  </a:cubicBezTo>
                  <a:cubicBezTo>
                    <a:pt x="41333" y="12485"/>
                    <a:pt x="41290" y="8359"/>
                    <a:pt x="38981" y="8359"/>
                  </a:cubicBezTo>
                  <a:cubicBezTo>
                    <a:pt x="36885" y="8359"/>
                    <a:pt x="36458" y="9942"/>
                    <a:pt x="36073" y="11331"/>
                  </a:cubicBezTo>
                  <a:cubicBezTo>
                    <a:pt x="35602" y="13106"/>
                    <a:pt x="35152" y="14774"/>
                    <a:pt x="31839" y="14774"/>
                  </a:cubicBezTo>
                  <a:cubicBezTo>
                    <a:pt x="31155" y="14774"/>
                    <a:pt x="30619" y="14581"/>
                    <a:pt x="30192" y="14175"/>
                  </a:cubicBezTo>
                  <a:cubicBezTo>
                    <a:pt x="28974" y="12956"/>
                    <a:pt x="28994" y="9920"/>
                    <a:pt x="28994" y="7248"/>
                  </a:cubicBezTo>
                  <a:cubicBezTo>
                    <a:pt x="28994" y="4425"/>
                    <a:pt x="28994" y="1751"/>
                    <a:pt x="27691" y="576"/>
                  </a:cubicBezTo>
                  <a:cubicBezTo>
                    <a:pt x="27275" y="196"/>
                    <a:pt x="26722" y="0"/>
                    <a:pt x="26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2848700" y="6483775"/>
              <a:ext cx="5026475" cy="25"/>
            </a:xfrm>
            <a:custGeom>
              <a:rect b="b" l="l" r="r" t="t"/>
              <a:pathLst>
                <a:path extrusionOk="0" h="1" w="201059">
                  <a:moveTo>
                    <a:pt x="0" y="0"/>
                  </a:moveTo>
                  <a:lnTo>
                    <a:pt x="2010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2848700" y="6470375"/>
              <a:ext cx="5026475" cy="26775"/>
            </a:xfrm>
            <a:custGeom>
              <a:rect b="b" l="l" r="r" t="t"/>
              <a:pathLst>
                <a:path extrusionOk="0" h="1071" w="201059">
                  <a:moveTo>
                    <a:pt x="0" y="1"/>
                  </a:moveTo>
                  <a:lnTo>
                    <a:pt x="0" y="1070"/>
                  </a:lnTo>
                  <a:lnTo>
                    <a:pt x="201058" y="1070"/>
                  </a:lnTo>
                  <a:lnTo>
                    <a:pt x="2010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39"/>
          <p:cNvSpPr txBox="1"/>
          <p:nvPr>
            <p:ph idx="1" type="body"/>
          </p:nvPr>
        </p:nvSpPr>
        <p:spPr>
          <a:xfrm>
            <a:off x="1650550" y="1358175"/>
            <a:ext cx="6773400" cy="11337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rPr lang="en" sz="1200"/>
              <a:t>Se construye una infraestructura para permitir que el escuadrón(equipo que </a:t>
            </a:r>
            <a:r>
              <a:rPr lang="en" sz="1200"/>
              <a:t>está</a:t>
            </a:r>
            <a:r>
              <a:rPr lang="en" sz="1200"/>
              <a:t> a cargo de una parte de la </a:t>
            </a:r>
            <a:r>
              <a:rPr lang="en" sz="1200"/>
              <a:t>aplicación</a:t>
            </a:r>
            <a:r>
              <a:rPr lang="en" sz="1200"/>
              <a:t>) decida por sí mismo si el servicio debe implementarse en los propios de los centros de datos de Spotify o si la función puede usar una oferta de nube pública. La infraestructura de Spotify se esfuerza por minimizar la diferencia entre ejecutarse en sus propios centros de datos y en una nube pública. Los clientes de Spotify y los servicios de back-end se comunican utilizando los siguientes paradigmas: solicitud-respuesta, mensajería y pubsub.</a:t>
            </a:r>
            <a:endParaRPr/>
          </a:p>
        </p:txBody>
      </p:sp>
      <p:pic>
        <p:nvPicPr>
          <p:cNvPr id="776" name="Google Shape;776;p39"/>
          <p:cNvPicPr preferRelativeResize="0"/>
          <p:nvPr/>
        </p:nvPicPr>
        <p:blipFill>
          <a:blip r:embed="rId4">
            <a:alphaModFix/>
          </a:blip>
          <a:stretch>
            <a:fillRect/>
          </a:stretch>
        </p:blipFill>
        <p:spPr>
          <a:xfrm>
            <a:off x="3174276" y="2736924"/>
            <a:ext cx="3363100" cy="1891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4">
            <a:alphaModFix/>
          </a:blip>
          <a:stretch>
            <a:fillRect/>
          </a:stretch>
        </a:blipFill>
      </p:bgPr>
    </p:bg>
    <p:spTree>
      <p:nvGrpSpPr>
        <p:cNvPr id="780" name="Shape 780"/>
        <p:cNvGrpSpPr/>
        <p:nvPr/>
      </p:nvGrpSpPr>
      <p:grpSpPr>
        <a:xfrm>
          <a:off x="0" y="0"/>
          <a:ext cx="0" cy="0"/>
          <a:chOff x="0" y="0"/>
          <a:chExt cx="0" cy="0"/>
        </a:xfrm>
      </p:grpSpPr>
      <p:sp>
        <p:nvSpPr>
          <p:cNvPr id="781" name="Google Shape;781;p40"/>
          <p:cNvSpPr/>
          <p:nvPr/>
        </p:nvSpPr>
        <p:spPr>
          <a:xfrm>
            <a:off x="5062675" y="767775"/>
            <a:ext cx="3703200" cy="2773800"/>
          </a:xfrm>
          <a:prstGeom prst="roundRect">
            <a:avLst>
              <a:gd fmla="val 12921" name="adj"/>
            </a:avLst>
          </a:pr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5062675" y="338000"/>
            <a:ext cx="3703200" cy="801000"/>
          </a:xfrm>
          <a:prstGeom prst="round2SameRect">
            <a:avLst>
              <a:gd fmla="val 50000" name="adj1"/>
              <a:gd fmla="val 0" name="adj2"/>
            </a:avLst>
          </a:prstGeom>
          <a:solidFill>
            <a:schemeClr val="accent2"/>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txBox="1"/>
          <p:nvPr>
            <p:ph idx="1" type="body"/>
          </p:nvPr>
        </p:nvSpPr>
        <p:spPr>
          <a:xfrm>
            <a:off x="5257225" y="1790425"/>
            <a:ext cx="3314100" cy="1066500"/>
          </a:xfrm>
          <a:prstGeom prst="rect">
            <a:avLst/>
          </a:prstGeom>
        </p:spPr>
        <p:txBody>
          <a:bodyPr anchorCtr="0" anchor="ctr" bIns="0" lIns="91425" spcFirstLastPara="1" rIns="91425" wrap="square" tIns="0">
            <a:noAutofit/>
          </a:bodyPr>
          <a:lstStyle/>
          <a:p>
            <a:pPr indent="0" lvl="0" marL="0" rtl="0" algn="just">
              <a:spcBef>
                <a:spcPts val="0"/>
              </a:spcBef>
              <a:spcAft>
                <a:spcPts val="0"/>
              </a:spcAft>
              <a:buNone/>
            </a:pPr>
            <a:r>
              <a:rPr lang="en" sz="1100"/>
              <a:t>La </a:t>
            </a:r>
            <a:r>
              <a:rPr lang="en" sz="1100"/>
              <a:t>aplicación</a:t>
            </a:r>
            <a:r>
              <a:rPr lang="en" sz="1100"/>
              <a:t> puede funcionar con datos o sin datos. </a:t>
            </a:r>
            <a:br>
              <a:rPr lang="en" sz="1100"/>
            </a:br>
            <a:r>
              <a:rPr lang="en" sz="1100"/>
              <a:t>En Premium, se pueden descargar álbumes, listas de reproducción y podcasts. </a:t>
            </a:r>
            <a:br>
              <a:rPr lang="en" sz="1100"/>
            </a:br>
            <a:r>
              <a:rPr lang="en" sz="1100"/>
              <a:t>Mientras que en la versión gratuita de Spotify, solamente se pueden descargar podcasts. </a:t>
            </a:r>
            <a:br>
              <a:rPr lang="en" sz="1100"/>
            </a:br>
            <a:r>
              <a:rPr lang="en" sz="1100"/>
              <a:t>Se pueden descargar hasta 10 000 canciones en cada uno de hasta 5 dispositivos diferentes. Pero se necesita conectar en línea al menos una vez cada 30 días para mantener sus descarga</a:t>
            </a:r>
            <a:endParaRPr sz="1100">
              <a:solidFill>
                <a:schemeClr val="lt2"/>
              </a:solidFill>
            </a:endParaRPr>
          </a:p>
        </p:txBody>
      </p:sp>
      <p:grpSp>
        <p:nvGrpSpPr>
          <p:cNvPr id="784" name="Google Shape;784;p40"/>
          <p:cNvGrpSpPr/>
          <p:nvPr/>
        </p:nvGrpSpPr>
        <p:grpSpPr>
          <a:xfrm>
            <a:off x="5540350" y="711150"/>
            <a:ext cx="404650" cy="98100"/>
            <a:chOff x="729625" y="552000"/>
            <a:chExt cx="404650" cy="98100"/>
          </a:xfrm>
        </p:grpSpPr>
        <p:sp>
          <p:nvSpPr>
            <p:cNvPr id="785" name="Google Shape;785;p40"/>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40"/>
          <p:cNvSpPr txBox="1"/>
          <p:nvPr>
            <p:ph idx="1" type="body"/>
          </p:nvPr>
        </p:nvSpPr>
        <p:spPr>
          <a:xfrm>
            <a:off x="6150525" y="226950"/>
            <a:ext cx="2564100" cy="1066500"/>
          </a:xfrm>
          <a:prstGeom prst="rect">
            <a:avLst/>
          </a:prstGeom>
        </p:spPr>
        <p:txBody>
          <a:bodyPr anchorCtr="0" anchor="ctr" bIns="0" lIns="91425" spcFirstLastPara="1" rIns="91425" wrap="square" tIns="0">
            <a:noAutofit/>
          </a:bodyPr>
          <a:lstStyle/>
          <a:p>
            <a:pPr indent="0" lvl="0" marL="0" rtl="0" algn="just">
              <a:spcBef>
                <a:spcPts val="0"/>
              </a:spcBef>
              <a:spcAft>
                <a:spcPts val="0"/>
              </a:spcAft>
              <a:buNone/>
            </a:pPr>
            <a:r>
              <a:rPr lang="en" sz="1400">
                <a:solidFill>
                  <a:schemeClr val="lt2"/>
                </a:solidFill>
              </a:rPr>
              <a:t>Funciona con datos y Almacenamiento Local</a:t>
            </a:r>
            <a:endParaRPr sz="14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792" name="Shape 792"/>
        <p:cNvGrpSpPr/>
        <p:nvPr/>
      </p:nvGrpSpPr>
      <p:grpSpPr>
        <a:xfrm>
          <a:off x="0" y="0"/>
          <a:ext cx="0" cy="0"/>
          <a:chOff x="0" y="0"/>
          <a:chExt cx="0" cy="0"/>
        </a:xfrm>
      </p:grpSpPr>
      <p:sp>
        <p:nvSpPr>
          <p:cNvPr id="793" name="Google Shape;793;p41"/>
          <p:cNvSpPr txBox="1"/>
          <p:nvPr>
            <p:ph type="title"/>
          </p:nvPr>
        </p:nvSpPr>
        <p:spPr>
          <a:xfrm>
            <a:off x="4343275" y="1530525"/>
            <a:ext cx="3972600" cy="914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Sensores que utiliza la app para funcionar</a:t>
            </a:r>
            <a:endParaRPr>
              <a:solidFill>
                <a:schemeClr val="lt2"/>
              </a:solidFill>
            </a:endParaRPr>
          </a:p>
        </p:txBody>
      </p:sp>
      <p:sp>
        <p:nvSpPr>
          <p:cNvPr id="794" name="Google Shape;794;p41"/>
          <p:cNvSpPr txBox="1"/>
          <p:nvPr>
            <p:ph idx="1" type="subTitle"/>
          </p:nvPr>
        </p:nvSpPr>
        <p:spPr>
          <a:xfrm>
            <a:off x="4343275" y="2675200"/>
            <a:ext cx="2999100" cy="1110900"/>
          </a:xfrm>
          <a:prstGeom prst="rect">
            <a:avLst/>
          </a:prstGeom>
        </p:spPr>
        <p:txBody>
          <a:bodyPr anchorCtr="0" anchor="t" bIns="0" lIns="91425" spcFirstLastPara="1" rIns="91425" wrap="square" tIns="0">
            <a:noAutofit/>
          </a:bodyPr>
          <a:lstStyle/>
          <a:p>
            <a:pPr indent="-330200" lvl="0" marL="457200" rtl="0" algn="l">
              <a:spcBef>
                <a:spcPts val="0"/>
              </a:spcBef>
              <a:spcAft>
                <a:spcPts val="0"/>
              </a:spcAft>
              <a:buSzPts val="1600"/>
              <a:buChar char="●"/>
            </a:pPr>
            <a:r>
              <a:rPr lang="en"/>
              <a:t>Datos de </a:t>
            </a:r>
            <a:r>
              <a:rPr lang="en"/>
              <a:t>navegación</a:t>
            </a:r>
            <a:r>
              <a:rPr lang="en"/>
              <a:t>. </a:t>
            </a:r>
            <a:endParaRPr/>
          </a:p>
          <a:p>
            <a:pPr indent="-330200" lvl="0" marL="457200" rtl="0" algn="l">
              <a:spcBef>
                <a:spcPts val="0"/>
              </a:spcBef>
              <a:spcAft>
                <a:spcPts val="0"/>
              </a:spcAft>
              <a:buSzPts val="1600"/>
              <a:buChar char="●"/>
            </a:pPr>
            <a:r>
              <a:rPr lang="en"/>
              <a:t>Información</a:t>
            </a:r>
            <a:r>
              <a:rPr lang="en"/>
              <a:t> almacenada.</a:t>
            </a:r>
            <a:endParaRPr/>
          </a:p>
          <a:p>
            <a:pPr indent="-330200" lvl="0" marL="457200" rtl="0" algn="l">
              <a:spcBef>
                <a:spcPts val="0"/>
              </a:spcBef>
              <a:spcAft>
                <a:spcPts val="0"/>
              </a:spcAft>
              <a:buSzPts val="1600"/>
              <a:buChar char="●"/>
            </a:pPr>
            <a:r>
              <a:rPr lang="en"/>
              <a:t>Ubicacion GPS, </a:t>
            </a:r>
            <a:r>
              <a:rPr lang="en"/>
              <a:t>Bluetooth</a:t>
            </a:r>
            <a:r>
              <a:rPr lang="en"/>
              <a:t>. </a:t>
            </a:r>
            <a:endParaRPr/>
          </a:p>
          <a:p>
            <a:pPr indent="-330200" lvl="0" marL="457200" rtl="0" algn="l">
              <a:spcBef>
                <a:spcPts val="0"/>
              </a:spcBef>
              <a:spcAft>
                <a:spcPts val="0"/>
              </a:spcAft>
              <a:buSzPts val="1600"/>
              <a:buChar char="●"/>
            </a:pPr>
            <a:r>
              <a:rPr lang="en"/>
              <a:t>Sensor de movimiento.</a:t>
            </a:r>
            <a:endParaRPr/>
          </a:p>
          <a:p>
            <a:pPr indent="-330200" lvl="0" marL="457200" rtl="0" algn="l">
              <a:spcBef>
                <a:spcPts val="0"/>
              </a:spcBef>
              <a:spcAft>
                <a:spcPts val="0"/>
              </a:spcAft>
              <a:buSzPts val="1600"/>
              <a:buChar char="●"/>
            </a:pPr>
            <a:r>
              <a:rPr lang="en"/>
              <a:t>Sensor de audio. </a:t>
            </a:r>
            <a:endParaRPr/>
          </a:p>
        </p:txBody>
      </p:sp>
      <p:grpSp>
        <p:nvGrpSpPr>
          <p:cNvPr id="795" name="Google Shape;795;p41"/>
          <p:cNvGrpSpPr/>
          <p:nvPr/>
        </p:nvGrpSpPr>
        <p:grpSpPr>
          <a:xfrm>
            <a:off x="723837" y="552000"/>
            <a:ext cx="1218671" cy="1640915"/>
            <a:chOff x="723837" y="552000"/>
            <a:chExt cx="1218671" cy="1640915"/>
          </a:xfrm>
        </p:grpSpPr>
        <p:sp>
          <p:nvSpPr>
            <p:cNvPr id="796" name="Google Shape;796;p41"/>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1"/>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801" name="Google Shape;801;p41"/>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803" name="Google Shape;803;p41"/>
            <p:cNvGrpSpPr/>
            <p:nvPr/>
          </p:nvGrpSpPr>
          <p:grpSpPr>
            <a:xfrm>
              <a:off x="729630" y="1968358"/>
              <a:ext cx="255615" cy="224557"/>
              <a:chOff x="6184139" y="1980808"/>
              <a:chExt cx="451696" cy="396814"/>
            </a:xfrm>
          </p:grpSpPr>
          <p:sp>
            <p:nvSpPr>
              <p:cNvPr id="804" name="Google Shape;804;p41"/>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41"/>
            <p:cNvGrpSpPr/>
            <p:nvPr/>
          </p:nvGrpSpPr>
          <p:grpSpPr>
            <a:xfrm>
              <a:off x="729630" y="975085"/>
              <a:ext cx="255615" cy="254967"/>
              <a:chOff x="6184139" y="1220827"/>
              <a:chExt cx="451696" cy="450552"/>
            </a:xfrm>
          </p:grpSpPr>
          <p:sp>
            <p:nvSpPr>
              <p:cNvPr id="807" name="Google Shape;807;p41"/>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41"/>
            <p:cNvGrpSpPr/>
            <p:nvPr/>
          </p:nvGrpSpPr>
          <p:grpSpPr>
            <a:xfrm>
              <a:off x="723837" y="1482615"/>
              <a:ext cx="267223" cy="233165"/>
              <a:chOff x="6908262" y="1240186"/>
              <a:chExt cx="472209" cy="412024"/>
            </a:xfrm>
          </p:grpSpPr>
          <p:sp>
            <p:nvSpPr>
              <p:cNvPr id="811" name="Google Shape;811;p41"/>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19" name="Google Shape;819;p41"/>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820" name="Google Shape;820;p41"/>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grpSp>
        <p:nvGrpSpPr>
          <p:cNvPr id="821" name="Google Shape;821;p41"/>
          <p:cNvGrpSpPr/>
          <p:nvPr/>
        </p:nvGrpSpPr>
        <p:grpSpPr>
          <a:xfrm>
            <a:off x="2137100" y="982525"/>
            <a:ext cx="1818600" cy="3351600"/>
            <a:chOff x="2137100" y="1075450"/>
            <a:chExt cx="1818600" cy="3351600"/>
          </a:xfrm>
        </p:grpSpPr>
        <p:sp>
          <p:nvSpPr>
            <p:cNvPr id="822" name="Google Shape;822;p41"/>
            <p:cNvSpPr/>
            <p:nvPr/>
          </p:nvSpPr>
          <p:spPr>
            <a:xfrm>
              <a:off x="2137100" y="1075450"/>
              <a:ext cx="1818600" cy="3351600"/>
            </a:xfrm>
            <a:prstGeom prst="roundRect">
              <a:avLst>
                <a:gd fmla="val 1167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3013250" y="1135175"/>
              <a:ext cx="66300" cy="66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24" name="Google Shape;824;p41"/>
          <p:cNvPicPr preferRelativeResize="0"/>
          <p:nvPr/>
        </p:nvPicPr>
        <p:blipFill rotWithShape="1">
          <a:blip r:embed="rId4">
            <a:alphaModFix/>
          </a:blip>
          <a:srcRect b="17163" l="26818" r="27172" t="18507"/>
          <a:stretch/>
        </p:blipFill>
        <p:spPr>
          <a:xfrm>
            <a:off x="2248725" y="1309975"/>
            <a:ext cx="1595326" cy="2902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828" name="Shape 828"/>
        <p:cNvGrpSpPr/>
        <p:nvPr/>
      </p:nvGrpSpPr>
      <p:grpSpPr>
        <a:xfrm>
          <a:off x="0" y="0"/>
          <a:ext cx="0" cy="0"/>
          <a:chOff x="0" y="0"/>
          <a:chExt cx="0" cy="0"/>
        </a:xfrm>
      </p:grpSpPr>
      <p:sp>
        <p:nvSpPr>
          <p:cNvPr id="829" name="Google Shape;829;p42"/>
          <p:cNvSpPr txBox="1"/>
          <p:nvPr>
            <p:ph type="title"/>
          </p:nvPr>
        </p:nvSpPr>
        <p:spPr>
          <a:xfrm>
            <a:off x="2465275" y="1482838"/>
            <a:ext cx="5728500" cy="1641000"/>
          </a:xfrm>
          <a:prstGeom prst="rect">
            <a:avLst/>
          </a:prstGeom>
        </p:spPr>
        <p:txBody>
          <a:bodyPr anchorCtr="0" anchor="b" bIns="0" lIns="91425" spcFirstLastPara="1" rIns="91425" wrap="square" tIns="0">
            <a:noAutofit/>
          </a:bodyPr>
          <a:lstStyle/>
          <a:p>
            <a:pPr indent="0" lvl="0" marL="0" rtl="0" algn="just">
              <a:lnSpc>
                <a:spcPct val="115000"/>
              </a:lnSpc>
              <a:spcBef>
                <a:spcPts val="1200"/>
              </a:spcBef>
              <a:spcAft>
                <a:spcPts val="0"/>
              </a:spcAft>
              <a:buNone/>
            </a:pPr>
            <a:r>
              <a:rPr lang="en" sz="1500">
                <a:solidFill>
                  <a:schemeClr val="dk1"/>
                </a:solidFill>
                <a:latin typeface="Arial"/>
                <a:ea typeface="Arial"/>
                <a:cs typeface="Arial"/>
                <a:sym typeface="Arial"/>
              </a:rPr>
              <a:t>Interactúa con relojes inteligentes, en este caso es una interfaz sencilla en la cual puedes tener funciones muy básicas como ver información básica de la canción que se está escuchando, ver información básica de la misma e incluso cambiarla, entre otras cosas.</a:t>
            </a:r>
            <a:endParaRPr sz="1500">
              <a:solidFill>
                <a:schemeClr val="dk1"/>
              </a:solidFill>
              <a:latin typeface="Arial"/>
              <a:ea typeface="Arial"/>
              <a:cs typeface="Arial"/>
              <a:sym typeface="Arial"/>
            </a:endParaRPr>
          </a:p>
          <a:p>
            <a:pPr indent="0" lvl="0" marL="0" rtl="0" algn="l">
              <a:spcBef>
                <a:spcPts val="1200"/>
              </a:spcBef>
              <a:spcAft>
                <a:spcPts val="0"/>
              </a:spcAft>
              <a:buNone/>
            </a:pPr>
            <a:r>
              <a:t/>
            </a:r>
            <a:endParaRPr sz="1800"/>
          </a:p>
        </p:txBody>
      </p:sp>
      <p:grpSp>
        <p:nvGrpSpPr>
          <p:cNvPr id="830" name="Google Shape;830;p42"/>
          <p:cNvGrpSpPr/>
          <p:nvPr/>
        </p:nvGrpSpPr>
        <p:grpSpPr>
          <a:xfrm>
            <a:off x="723837" y="552000"/>
            <a:ext cx="1244188" cy="1640915"/>
            <a:chOff x="723837" y="552000"/>
            <a:chExt cx="1244188" cy="1640915"/>
          </a:xfrm>
        </p:grpSpPr>
        <p:sp>
          <p:nvSpPr>
            <p:cNvPr id="831" name="Google Shape;831;p42"/>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2"/>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2"/>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42"/>
            <p:cNvGrpSpPr/>
            <p:nvPr/>
          </p:nvGrpSpPr>
          <p:grpSpPr>
            <a:xfrm>
              <a:off x="729630" y="1968358"/>
              <a:ext cx="255615" cy="224557"/>
              <a:chOff x="6184139" y="1980808"/>
              <a:chExt cx="451696" cy="396814"/>
            </a:xfrm>
          </p:grpSpPr>
          <p:sp>
            <p:nvSpPr>
              <p:cNvPr id="835" name="Google Shape;835;p42"/>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2"/>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2"/>
            <p:cNvGrpSpPr/>
            <p:nvPr/>
          </p:nvGrpSpPr>
          <p:grpSpPr>
            <a:xfrm>
              <a:off x="729630" y="975085"/>
              <a:ext cx="255615" cy="254967"/>
              <a:chOff x="6184139" y="1220827"/>
              <a:chExt cx="451696" cy="450552"/>
            </a:xfrm>
          </p:grpSpPr>
          <p:sp>
            <p:nvSpPr>
              <p:cNvPr id="838" name="Google Shape;838;p42"/>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2"/>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42"/>
            <p:cNvGrpSpPr/>
            <p:nvPr/>
          </p:nvGrpSpPr>
          <p:grpSpPr>
            <a:xfrm>
              <a:off x="723837" y="1482615"/>
              <a:ext cx="267223" cy="233165"/>
              <a:chOff x="6908262" y="1240186"/>
              <a:chExt cx="472209" cy="412024"/>
            </a:xfrm>
          </p:grpSpPr>
          <p:sp>
            <p:nvSpPr>
              <p:cNvPr id="842" name="Google Shape;842;p42"/>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2"/>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2"/>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2"/>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 name="Google Shape;850;p42"/>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851" name="Google Shape;851;p42"/>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852" name="Google Shape;852;p42"/>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853" name="Google Shape;853;p42"/>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854" name="Google Shape;854;p42"/>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855" name="Google Shape;855;p42"/>
          <p:cNvGrpSpPr/>
          <p:nvPr/>
        </p:nvGrpSpPr>
        <p:grpSpPr>
          <a:xfrm>
            <a:off x="2465285" y="552003"/>
            <a:ext cx="599322" cy="250348"/>
            <a:chOff x="2465285" y="552003"/>
            <a:chExt cx="599322" cy="250348"/>
          </a:xfrm>
        </p:grpSpPr>
        <p:sp>
          <p:nvSpPr>
            <p:cNvPr id="856" name="Google Shape;856;p42"/>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2"/>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858" name="Google Shape;858;p42"/>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2"/>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860" name="Google Shape;860;p42"/>
          <p:cNvSpPr txBox="1"/>
          <p:nvPr/>
        </p:nvSpPr>
        <p:spPr>
          <a:xfrm>
            <a:off x="3221275" y="498000"/>
            <a:ext cx="16110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
        <p:nvSpPr>
          <p:cNvPr id="861" name="Google Shape;861;p42"/>
          <p:cNvSpPr/>
          <p:nvPr/>
        </p:nvSpPr>
        <p:spPr>
          <a:xfrm>
            <a:off x="4082875" y="3997913"/>
            <a:ext cx="4113600" cy="390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2"/>
          <p:cNvSpPr/>
          <p:nvPr/>
        </p:nvSpPr>
        <p:spPr>
          <a:xfrm>
            <a:off x="4082875" y="3997953"/>
            <a:ext cx="646900" cy="38915"/>
          </a:xfrm>
          <a:custGeom>
            <a:rect b="b" l="l" r="r" t="t"/>
            <a:pathLst>
              <a:path extrusionOk="0" h="680" w="11304">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42"/>
          <p:cNvGrpSpPr/>
          <p:nvPr/>
        </p:nvGrpSpPr>
        <p:grpSpPr>
          <a:xfrm>
            <a:off x="4628132" y="3938380"/>
            <a:ext cx="146045" cy="146102"/>
            <a:chOff x="4628132" y="3938380"/>
            <a:chExt cx="146045" cy="146102"/>
          </a:xfrm>
        </p:grpSpPr>
        <p:sp>
          <p:nvSpPr>
            <p:cNvPr id="864" name="Google Shape;864;p42"/>
            <p:cNvSpPr/>
            <p:nvPr/>
          </p:nvSpPr>
          <p:spPr>
            <a:xfrm>
              <a:off x="4628132" y="3938380"/>
              <a:ext cx="146045" cy="146102"/>
            </a:xfrm>
            <a:custGeom>
              <a:rect b="b" l="l" r="r" t="t"/>
              <a:pathLst>
                <a:path extrusionOk="0" h="2553" w="2552">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2"/>
            <p:cNvSpPr/>
            <p:nvPr/>
          </p:nvSpPr>
          <p:spPr>
            <a:xfrm>
              <a:off x="4672540" y="3982845"/>
              <a:ext cx="57228" cy="57170"/>
            </a:xfrm>
            <a:custGeom>
              <a:rect b="b" l="l" r="r" t="t"/>
              <a:pathLst>
                <a:path extrusionOk="0" h="999" w="100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42"/>
          <p:cNvGrpSpPr/>
          <p:nvPr/>
        </p:nvGrpSpPr>
        <p:grpSpPr>
          <a:xfrm>
            <a:off x="3563484" y="3880458"/>
            <a:ext cx="261293" cy="261337"/>
            <a:chOff x="3563484" y="3880458"/>
            <a:chExt cx="261293" cy="261337"/>
          </a:xfrm>
        </p:grpSpPr>
        <p:sp>
          <p:nvSpPr>
            <p:cNvPr id="867" name="Google Shape;867;p42"/>
            <p:cNvSpPr/>
            <p:nvPr/>
          </p:nvSpPr>
          <p:spPr>
            <a:xfrm>
              <a:off x="3563484" y="3880458"/>
              <a:ext cx="261293" cy="261337"/>
            </a:xfrm>
            <a:custGeom>
              <a:rect b="b" l="l" r="r" t="t"/>
              <a:pathLst>
                <a:path extrusionOk="0" h="5854" w="5853">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a:off x="3665672" y="3983226"/>
              <a:ext cx="48928" cy="56428"/>
            </a:xfrm>
            <a:custGeom>
              <a:rect b="b" l="l" r="r" t="t"/>
              <a:pathLst>
                <a:path extrusionOk="0" h="1264" w="1096">
                  <a:moveTo>
                    <a:pt x="0" y="1"/>
                  </a:moveTo>
                  <a:lnTo>
                    <a:pt x="0" y="1263"/>
                  </a:lnTo>
                  <a:lnTo>
                    <a:pt x="1095" y="62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2"/>
            <p:cNvSpPr/>
            <p:nvPr/>
          </p:nvSpPr>
          <p:spPr>
            <a:xfrm>
              <a:off x="3714556" y="3983226"/>
              <a:ext cx="8125" cy="55803"/>
            </a:xfrm>
            <a:custGeom>
              <a:rect b="b" l="l" r="r" t="t"/>
              <a:pathLst>
                <a:path extrusionOk="0" h="1250" w="182">
                  <a:moveTo>
                    <a:pt x="0" y="1"/>
                  </a:moveTo>
                  <a:lnTo>
                    <a:pt x="0" y="1249"/>
                  </a:lnTo>
                  <a:lnTo>
                    <a:pt x="181" y="1249"/>
                  </a:lnTo>
                  <a:lnTo>
                    <a:pt x="1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42"/>
          <p:cNvGrpSpPr/>
          <p:nvPr/>
        </p:nvGrpSpPr>
        <p:grpSpPr>
          <a:xfrm>
            <a:off x="2510400" y="3880458"/>
            <a:ext cx="260668" cy="261337"/>
            <a:chOff x="2510400" y="3880458"/>
            <a:chExt cx="260668" cy="261337"/>
          </a:xfrm>
        </p:grpSpPr>
        <p:sp>
          <p:nvSpPr>
            <p:cNvPr id="871" name="Google Shape;871;p42"/>
            <p:cNvSpPr/>
            <p:nvPr/>
          </p:nvSpPr>
          <p:spPr>
            <a:xfrm>
              <a:off x="2510400" y="3880458"/>
              <a:ext cx="260668" cy="261337"/>
            </a:xfrm>
            <a:custGeom>
              <a:rect b="b" l="l" r="r" t="t"/>
              <a:pathLst>
                <a:path extrusionOk="0" h="5854" w="5839">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a:off x="2619954" y="3983226"/>
              <a:ext cx="49017" cy="56428"/>
            </a:xfrm>
            <a:custGeom>
              <a:rect b="b" l="l" r="r" t="t"/>
              <a:pathLst>
                <a:path extrusionOk="0" h="1264" w="1098">
                  <a:moveTo>
                    <a:pt x="1097" y="1"/>
                  </a:moveTo>
                  <a:lnTo>
                    <a:pt x="1" y="626"/>
                  </a:lnTo>
                  <a:lnTo>
                    <a:pt x="1097" y="1263"/>
                  </a:lnTo>
                  <a:lnTo>
                    <a:pt x="10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2"/>
            <p:cNvSpPr/>
            <p:nvPr/>
          </p:nvSpPr>
          <p:spPr>
            <a:xfrm>
              <a:off x="2612543" y="3983226"/>
              <a:ext cx="7455" cy="55803"/>
            </a:xfrm>
            <a:custGeom>
              <a:rect b="b" l="l" r="r" t="t"/>
              <a:pathLst>
                <a:path extrusionOk="0" h="1250" w="167">
                  <a:moveTo>
                    <a:pt x="1" y="1"/>
                  </a:moveTo>
                  <a:lnTo>
                    <a:pt x="1" y="1249"/>
                  </a:lnTo>
                  <a:lnTo>
                    <a:pt x="167" y="1249"/>
                  </a:lnTo>
                  <a:lnTo>
                    <a:pt x="1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42"/>
          <p:cNvGrpSpPr/>
          <p:nvPr/>
        </p:nvGrpSpPr>
        <p:grpSpPr>
          <a:xfrm>
            <a:off x="2921146" y="3776375"/>
            <a:ext cx="492273" cy="482094"/>
            <a:chOff x="2929509" y="3770100"/>
            <a:chExt cx="492273" cy="482094"/>
          </a:xfrm>
        </p:grpSpPr>
        <p:sp>
          <p:nvSpPr>
            <p:cNvPr id="875" name="Google Shape;875;p42"/>
            <p:cNvSpPr/>
            <p:nvPr/>
          </p:nvSpPr>
          <p:spPr>
            <a:xfrm>
              <a:off x="2929509" y="3770100"/>
              <a:ext cx="492273" cy="482094"/>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2"/>
            <p:cNvSpPr/>
            <p:nvPr/>
          </p:nvSpPr>
          <p:spPr>
            <a:xfrm>
              <a:off x="3111563" y="3938092"/>
              <a:ext cx="42768" cy="146115"/>
            </a:xfrm>
            <a:custGeom>
              <a:rect b="b" l="l" r="r" t="t"/>
              <a:pathLst>
                <a:path extrusionOk="0" h="3273" w="958">
                  <a:moveTo>
                    <a:pt x="0" y="0"/>
                  </a:moveTo>
                  <a:lnTo>
                    <a:pt x="0" y="3273"/>
                  </a:lnTo>
                  <a:lnTo>
                    <a:pt x="958" y="3273"/>
                  </a:lnTo>
                  <a:lnTo>
                    <a:pt x="9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2"/>
            <p:cNvSpPr/>
            <p:nvPr/>
          </p:nvSpPr>
          <p:spPr>
            <a:xfrm>
              <a:off x="3192679" y="3938092"/>
              <a:ext cx="43393" cy="146115"/>
            </a:xfrm>
            <a:custGeom>
              <a:rect b="b" l="l" r="r" t="t"/>
              <a:pathLst>
                <a:path extrusionOk="0" h="3273" w="972">
                  <a:moveTo>
                    <a:pt x="0" y="0"/>
                  </a:moveTo>
                  <a:lnTo>
                    <a:pt x="0" y="3273"/>
                  </a:lnTo>
                  <a:lnTo>
                    <a:pt x="971" y="3273"/>
                  </a:lnTo>
                  <a:lnTo>
                    <a:pt x="9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78" name="Google Shape;878;p42"/>
          <p:cNvPicPr preferRelativeResize="0"/>
          <p:nvPr/>
        </p:nvPicPr>
        <p:blipFill rotWithShape="1">
          <a:blip r:embed="rId3">
            <a:alphaModFix/>
          </a:blip>
          <a:srcRect b="67828" l="7276" r="5058" t="0"/>
          <a:stretch/>
        </p:blipFill>
        <p:spPr>
          <a:xfrm>
            <a:off x="2296925" y="3064750"/>
            <a:ext cx="1740725" cy="629900"/>
          </a:xfrm>
          <a:prstGeom prst="rect">
            <a:avLst/>
          </a:prstGeom>
          <a:noFill/>
          <a:ln>
            <a:noFill/>
          </a:ln>
        </p:spPr>
      </p:pic>
      <p:pic>
        <p:nvPicPr>
          <p:cNvPr id="879" name="Google Shape;879;p42"/>
          <p:cNvPicPr preferRelativeResize="0"/>
          <p:nvPr/>
        </p:nvPicPr>
        <p:blipFill rotWithShape="1">
          <a:blip r:embed="rId4">
            <a:alphaModFix/>
          </a:blip>
          <a:srcRect b="2927" l="6171" r="6162" t="64900"/>
          <a:stretch/>
        </p:blipFill>
        <p:spPr>
          <a:xfrm>
            <a:off x="3985275" y="3064750"/>
            <a:ext cx="1740725" cy="629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883" name="Shape 883"/>
        <p:cNvGrpSpPr/>
        <p:nvPr/>
      </p:nvGrpSpPr>
      <p:grpSpPr>
        <a:xfrm>
          <a:off x="0" y="0"/>
          <a:ext cx="0" cy="0"/>
          <a:chOff x="0" y="0"/>
          <a:chExt cx="0" cy="0"/>
        </a:xfrm>
      </p:grpSpPr>
      <p:sp>
        <p:nvSpPr>
          <p:cNvPr id="884" name="Google Shape;884;p43"/>
          <p:cNvSpPr txBox="1"/>
          <p:nvPr>
            <p:ph type="title"/>
          </p:nvPr>
        </p:nvSpPr>
        <p:spPr>
          <a:xfrm>
            <a:off x="1998350" y="6924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Tipo de Comunicaciones</a:t>
            </a:r>
            <a:endParaRPr/>
          </a:p>
        </p:txBody>
      </p:sp>
      <p:sp>
        <p:nvSpPr>
          <p:cNvPr id="885" name="Google Shape;885;p43"/>
          <p:cNvSpPr txBox="1"/>
          <p:nvPr>
            <p:ph idx="3" type="subTitle"/>
          </p:nvPr>
        </p:nvSpPr>
        <p:spPr>
          <a:xfrm>
            <a:off x="2594201" y="3474050"/>
            <a:ext cx="1579800" cy="3528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n"/>
              <a:t>Bluetooth</a:t>
            </a:r>
            <a:endParaRPr/>
          </a:p>
        </p:txBody>
      </p:sp>
      <p:sp>
        <p:nvSpPr>
          <p:cNvPr id="886" name="Google Shape;886;p43"/>
          <p:cNvSpPr txBox="1"/>
          <p:nvPr>
            <p:ph idx="4" type="subTitle"/>
          </p:nvPr>
        </p:nvSpPr>
        <p:spPr>
          <a:xfrm>
            <a:off x="5863532" y="3474050"/>
            <a:ext cx="1579800" cy="352800"/>
          </a:xfrm>
          <a:prstGeom prst="rect">
            <a:avLst/>
          </a:prstGeom>
        </p:spPr>
        <p:txBody>
          <a:bodyPr anchorCtr="0" anchor="t" bIns="0" lIns="91425" spcFirstLastPara="1" rIns="91425" wrap="square" tIns="0">
            <a:noAutofit/>
          </a:bodyPr>
          <a:lstStyle/>
          <a:p>
            <a:pPr indent="0" lvl="0" marL="0" rtl="0" algn="ctr">
              <a:spcBef>
                <a:spcPts val="0"/>
              </a:spcBef>
              <a:spcAft>
                <a:spcPts val="1200"/>
              </a:spcAft>
              <a:buNone/>
            </a:pPr>
            <a:r>
              <a:rPr lang="en"/>
              <a:t>Red Móvil 3G, 4G, 4.5G, 5G</a:t>
            </a:r>
            <a:endParaRPr/>
          </a:p>
        </p:txBody>
      </p:sp>
      <p:grpSp>
        <p:nvGrpSpPr>
          <p:cNvPr id="887" name="Google Shape;887;p43"/>
          <p:cNvGrpSpPr/>
          <p:nvPr/>
        </p:nvGrpSpPr>
        <p:grpSpPr>
          <a:xfrm>
            <a:off x="723837" y="552000"/>
            <a:ext cx="1218671" cy="1640915"/>
            <a:chOff x="723837" y="552000"/>
            <a:chExt cx="1218671" cy="1640915"/>
          </a:xfrm>
        </p:grpSpPr>
        <p:sp>
          <p:nvSpPr>
            <p:cNvPr id="888" name="Google Shape;888;p43"/>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893" name="Google Shape;893;p43"/>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3"/>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895" name="Google Shape;895;p43"/>
            <p:cNvGrpSpPr/>
            <p:nvPr/>
          </p:nvGrpSpPr>
          <p:grpSpPr>
            <a:xfrm>
              <a:off x="729630" y="1968358"/>
              <a:ext cx="255615" cy="224557"/>
              <a:chOff x="6184139" y="1980808"/>
              <a:chExt cx="451696" cy="396814"/>
            </a:xfrm>
          </p:grpSpPr>
          <p:sp>
            <p:nvSpPr>
              <p:cNvPr id="896" name="Google Shape;896;p43"/>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3"/>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43"/>
            <p:cNvGrpSpPr/>
            <p:nvPr/>
          </p:nvGrpSpPr>
          <p:grpSpPr>
            <a:xfrm>
              <a:off x="729630" y="975085"/>
              <a:ext cx="255615" cy="254967"/>
              <a:chOff x="6184139" y="1220827"/>
              <a:chExt cx="451696" cy="450552"/>
            </a:xfrm>
          </p:grpSpPr>
          <p:sp>
            <p:nvSpPr>
              <p:cNvPr id="899" name="Google Shape;899;p43"/>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3"/>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3"/>
            <p:cNvGrpSpPr/>
            <p:nvPr/>
          </p:nvGrpSpPr>
          <p:grpSpPr>
            <a:xfrm>
              <a:off x="723837" y="1482615"/>
              <a:ext cx="267223" cy="233165"/>
              <a:chOff x="6908262" y="1240186"/>
              <a:chExt cx="472209" cy="412024"/>
            </a:xfrm>
          </p:grpSpPr>
          <p:sp>
            <p:nvSpPr>
              <p:cNvPr id="903" name="Google Shape;903;p43"/>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3"/>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3"/>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3"/>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3"/>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1" name="Google Shape;911;p43"/>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912" name="Google Shape;912;p43"/>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grpSp>
        <p:nvGrpSpPr>
          <p:cNvPr id="913" name="Google Shape;913;p43"/>
          <p:cNvGrpSpPr/>
          <p:nvPr/>
        </p:nvGrpSpPr>
        <p:grpSpPr>
          <a:xfrm>
            <a:off x="2943638" y="1875601"/>
            <a:ext cx="453375" cy="441158"/>
            <a:chOff x="1778749" y="1958301"/>
            <a:chExt cx="453375" cy="441158"/>
          </a:xfrm>
        </p:grpSpPr>
        <p:sp>
          <p:nvSpPr>
            <p:cNvPr id="914" name="Google Shape;914;p43"/>
            <p:cNvSpPr/>
            <p:nvPr/>
          </p:nvSpPr>
          <p:spPr>
            <a:xfrm>
              <a:off x="1778749" y="1958301"/>
              <a:ext cx="446404" cy="441158"/>
            </a:xfrm>
            <a:custGeom>
              <a:rect b="b" l="l" r="r" t="t"/>
              <a:pathLst>
                <a:path extrusionOk="0" h="9252" w="9362">
                  <a:moveTo>
                    <a:pt x="3773" y="2303"/>
                  </a:moveTo>
                  <a:cubicBezTo>
                    <a:pt x="3717" y="2608"/>
                    <a:pt x="3704" y="2927"/>
                    <a:pt x="3745" y="3232"/>
                  </a:cubicBezTo>
                  <a:cubicBezTo>
                    <a:pt x="3787" y="3593"/>
                    <a:pt x="3898" y="3939"/>
                    <a:pt x="4078" y="4259"/>
                  </a:cubicBezTo>
                  <a:lnTo>
                    <a:pt x="1498" y="4259"/>
                  </a:lnTo>
                  <a:cubicBezTo>
                    <a:pt x="1082" y="4259"/>
                    <a:pt x="694" y="4120"/>
                    <a:pt x="375" y="3856"/>
                  </a:cubicBezTo>
                  <a:lnTo>
                    <a:pt x="375" y="2706"/>
                  </a:lnTo>
                  <a:cubicBezTo>
                    <a:pt x="694" y="2441"/>
                    <a:pt x="1082" y="2303"/>
                    <a:pt x="1498" y="2303"/>
                  </a:cubicBezTo>
                  <a:close/>
                  <a:moveTo>
                    <a:pt x="4258" y="4619"/>
                  </a:moveTo>
                  <a:lnTo>
                    <a:pt x="4258" y="5548"/>
                  </a:lnTo>
                  <a:cubicBezTo>
                    <a:pt x="4258" y="5603"/>
                    <a:pt x="4286" y="5659"/>
                    <a:pt x="4327" y="5701"/>
                  </a:cubicBezTo>
                  <a:cubicBezTo>
                    <a:pt x="4358" y="5721"/>
                    <a:pt x="4403" y="5734"/>
                    <a:pt x="4447" y="5734"/>
                  </a:cubicBezTo>
                  <a:cubicBezTo>
                    <a:pt x="4463" y="5734"/>
                    <a:pt x="4479" y="5732"/>
                    <a:pt x="4494" y="5729"/>
                  </a:cubicBezTo>
                  <a:lnTo>
                    <a:pt x="5076" y="5548"/>
                  </a:lnTo>
                  <a:lnTo>
                    <a:pt x="5353" y="5465"/>
                  </a:lnTo>
                  <a:cubicBezTo>
                    <a:pt x="5673" y="5618"/>
                    <a:pt x="6034" y="5714"/>
                    <a:pt x="6380" y="5742"/>
                  </a:cubicBezTo>
                  <a:lnTo>
                    <a:pt x="6380" y="6173"/>
                  </a:lnTo>
                  <a:cubicBezTo>
                    <a:pt x="6061" y="6435"/>
                    <a:pt x="5659" y="6574"/>
                    <a:pt x="5243" y="6574"/>
                  </a:cubicBezTo>
                  <a:lnTo>
                    <a:pt x="1498" y="6574"/>
                  </a:lnTo>
                  <a:cubicBezTo>
                    <a:pt x="1082" y="6574"/>
                    <a:pt x="694" y="6435"/>
                    <a:pt x="375" y="6173"/>
                  </a:cubicBezTo>
                  <a:lnTo>
                    <a:pt x="375" y="5021"/>
                  </a:lnTo>
                  <a:cubicBezTo>
                    <a:pt x="694" y="4758"/>
                    <a:pt x="1082" y="4619"/>
                    <a:pt x="1498" y="4619"/>
                  </a:cubicBezTo>
                  <a:close/>
                  <a:moveTo>
                    <a:pt x="5243" y="6935"/>
                  </a:moveTo>
                  <a:cubicBezTo>
                    <a:pt x="5659" y="6935"/>
                    <a:pt x="6061" y="7088"/>
                    <a:pt x="6380" y="7337"/>
                  </a:cubicBezTo>
                  <a:lnTo>
                    <a:pt x="6380" y="8488"/>
                  </a:lnTo>
                  <a:cubicBezTo>
                    <a:pt x="6061" y="8752"/>
                    <a:pt x="5659" y="8891"/>
                    <a:pt x="5243" y="8891"/>
                  </a:cubicBezTo>
                  <a:lnTo>
                    <a:pt x="1498" y="8891"/>
                  </a:lnTo>
                  <a:cubicBezTo>
                    <a:pt x="1082" y="8891"/>
                    <a:pt x="694" y="8752"/>
                    <a:pt x="375" y="8488"/>
                  </a:cubicBezTo>
                  <a:lnTo>
                    <a:pt x="375" y="7337"/>
                  </a:lnTo>
                  <a:cubicBezTo>
                    <a:pt x="694" y="7073"/>
                    <a:pt x="1082" y="6935"/>
                    <a:pt x="1498" y="6935"/>
                  </a:cubicBezTo>
                  <a:close/>
                  <a:moveTo>
                    <a:pt x="6588" y="1"/>
                  </a:moveTo>
                  <a:cubicBezTo>
                    <a:pt x="5340" y="1"/>
                    <a:pt x="4272" y="805"/>
                    <a:pt x="3883" y="1942"/>
                  </a:cubicBezTo>
                  <a:lnTo>
                    <a:pt x="1498" y="1942"/>
                  </a:lnTo>
                  <a:cubicBezTo>
                    <a:pt x="971" y="1942"/>
                    <a:pt x="459" y="2123"/>
                    <a:pt x="70" y="2469"/>
                  </a:cubicBezTo>
                  <a:cubicBezTo>
                    <a:pt x="28" y="2511"/>
                    <a:pt x="0" y="2552"/>
                    <a:pt x="0" y="2608"/>
                  </a:cubicBezTo>
                  <a:lnTo>
                    <a:pt x="0" y="3954"/>
                  </a:lnTo>
                  <a:cubicBezTo>
                    <a:pt x="0" y="3995"/>
                    <a:pt x="28" y="4050"/>
                    <a:pt x="70" y="4092"/>
                  </a:cubicBezTo>
                  <a:cubicBezTo>
                    <a:pt x="237" y="4231"/>
                    <a:pt x="417" y="4355"/>
                    <a:pt x="611" y="4438"/>
                  </a:cubicBezTo>
                  <a:cubicBezTo>
                    <a:pt x="417" y="4522"/>
                    <a:pt x="237" y="4647"/>
                    <a:pt x="70" y="4786"/>
                  </a:cubicBezTo>
                  <a:cubicBezTo>
                    <a:pt x="28" y="4827"/>
                    <a:pt x="0" y="4882"/>
                    <a:pt x="0" y="4924"/>
                  </a:cubicBezTo>
                  <a:lnTo>
                    <a:pt x="0" y="6269"/>
                  </a:lnTo>
                  <a:cubicBezTo>
                    <a:pt x="0" y="6311"/>
                    <a:pt x="28" y="6367"/>
                    <a:pt x="70" y="6408"/>
                  </a:cubicBezTo>
                  <a:cubicBezTo>
                    <a:pt x="237" y="6546"/>
                    <a:pt x="417" y="6672"/>
                    <a:pt x="611" y="6755"/>
                  </a:cubicBezTo>
                  <a:cubicBezTo>
                    <a:pt x="417" y="6838"/>
                    <a:pt x="237" y="6962"/>
                    <a:pt x="70" y="7101"/>
                  </a:cubicBezTo>
                  <a:cubicBezTo>
                    <a:pt x="28" y="7143"/>
                    <a:pt x="0" y="7199"/>
                    <a:pt x="0" y="7240"/>
                  </a:cubicBezTo>
                  <a:lnTo>
                    <a:pt x="0" y="8586"/>
                  </a:lnTo>
                  <a:cubicBezTo>
                    <a:pt x="0" y="8641"/>
                    <a:pt x="28" y="8682"/>
                    <a:pt x="70" y="8724"/>
                  </a:cubicBezTo>
                  <a:cubicBezTo>
                    <a:pt x="459" y="9070"/>
                    <a:pt x="971" y="9251"/>
                    <a:pt x="1498" y="9251"/>
                  </a:cubicBezTo>
                  <a:lnTo>
                    <a:pt x="5243" y="9251"/>
                  </a:lnTo>
                  <a:cubicBezTo>
                    <a:pt x="5770" y="9251"/>
                    <a:pt x="6283" y="9070"/>
                    <a:pt x="6685" y="8710"/>
                  </a:cubicBezTo>
                  <a:cubicBezTo>
                    <a:pt x="6727" y="8682"/>
                    <a:pt x="6755" y="8627"/>
                    <a:pt x="6755" y="8571"/>
                  </a:cubicBezTo>
                  <a:lnTo>
                    <a:pt x="6755" y="7254"/>
                  </a:lnTo>
                  <a:cubicBezTo>
                    <a:pt x="6755" y="7199"/>
                    <a:pt x="6727" y="7143"/>
                    <a:pt x="6685" y="7116"/>
                  </a:cubicBezTo>
                  <a:cubicBezTo>
                    <a:pt x="6518" y="6962"/>
                    <a:pt x="6324" y="6838"/>
                    <a:pt x="6117" y="6755"/>
                  </a:cubicBezTo>
                  <a:cubicBezTo>
                    <a:pt x="6324" y="6672"/>
                    <a:pt x="6518" y="6546"/>
                    <a:pt x="6685" y="6394"/>
                  </a:cubicBezTo>
                  <a:cubicBezTo>
                    <a:pt x="6727" y="6367"/>
                    <a:pt x="6755" y="6311"/>
                    <a:pt x="6755" y="6256"/>
                  </a:cubicBezTo>
                  <a:lnTo>
                    <a:pt x="6755" y="5742"/>
                  </a:lnTo>
                  <a:cubicBezTo>
                    <a:pt x="7309" y="5714"/>
                    <a:pt x="7850" y="5520"/>
                    <a:pt x="8308" y="5174"/>
                  </a:cubicBezTo>
                  <a:cubicBezTo>
                    <a:pt x="8793" y="4813"/>
                    <a:pt x="9153" y="4314"/>
                    <a:pt x="9334" y="3745"/>
                  </a:cubicBezTo>
                  <a:cubicBezTo>
                    <a:pt x="9362" y="3649"/>
                    <a:pt x="9306" y="3538"/>
                    <a:pt x="9209" y="3510"/>
                  </a:cubicBezTo>
                  <a:cubicBezTo>
                    <a:pt x="9192" y="3505"/>
                    <a:pt x="9175" y="3503"/>
                    <a:pt x="9158" y="3503"/>
                  </a:cubicBezTo>
                  <a:cubicBezTo>
                    <a:pt x="9080" y="3503"/>
                    <a:pt x="9007" y="3554"/>
                    <a:pt x="8974" y="3634"/>
                  </a:cubicBezTo>
                  <a:cubicBezTo>
                    <a:pt x="8820" y="4120"/>
                    <a:pt x="8502" y="4577"/>
                    <a:pt x="8086" y="4882"/>
                  </a:cubicBezTo>
                  <a:cubicBezTo>
                    <a:pt x="7656" y="5202"/>
                    <a:pt x="7129" y="5381"/>
                    <a:pt x="6588" y="5381"/>
                  </a:cubicBezTo>
                  <a:cubicBezTo>
                    <a:pt x="6200" y="5381"/>
                    <a:pt x="5812" y="5285"/>
                    <a:pt x="5464" y="5104"/>
                  </a:cubicBezTo>
                  <a:cubicBezTo>
                    <a:pt x="5435" y="5095"/>
                    <a:pt x="5399" y="5085"/>
                    <a:pt x="5366" y="5085"/>
                  </a:cubicBezTo>
                  <a:cubicBezTo>
                    <a:pt x="5352" y="5085"/>
                    <a:pt x="5338" y="5087"/>
                    <a:pt x="5326" y="5091"/>
                  </a:cubicBezTo>
                  <a:lnTo>
                    <a:pt x="5007" y="5187"/>
                  </a:lnTo>
                  <a:lnTo>
                    <a:pt x="4619" y="5298"/>
                  </a:lnTo>
                  <a:lnTo>
                    <a:pt x="4619" y="4481"/>
                  </a:lnTo>
                  <a:cubicBezTo>
                    <a:pt x="4619" y="4438"/>
                    <a:pt x="4605" y="4397"/>
                    <a:pt x="4591" y="4370"/>
                  </a:cubicBezTo>
                  <a:cubicBezTo>
                    <a:pt x="4148" y="3773"/>
                    <a:pt x="3994" y="3011"/>
                    <a:pt x="4161" y="2289"/>
                  </a:cubicBezTo>
                  <a:cubicBezTo>
                    <a:pt x="4425" y="1193"/>
                    <a:pt x="5409" y="376"/>
                    <a:pt x="6588" y="376"/>
                  </a:cubicBezTo>
                  <a:cubicBezTo>
                    <a:pt x="7129" y="376"/>
                    <a:pt x="7656" y="542"/>
                    <a:pt x="8086" y="861"/>
                  </a:cubicBezTo>
                  <a:cubicBezTo>
                    <a:pt x="8502" y="1180"/>
                    <a:pt x="8820" y="1609"/>
                    <a:pt x="8974" y="2109"/>
                  </a:cubicBezTo>
                  <a:cubicBezTo>
                    <a:pt x="9007" y="2189"/>
                    <a:pt x="9080" y="2241"/>
                    <a:pt x="9159" y="2241"/>
                  </a:cubicBezTo>
                  <a:cubicBezTo>
                    <a:pt x="9175" y="2241"/>
                    <a:pt x="9192" y="2239"/>
                    <a:pt x="9209" y="2234"/>
                  </a:cubicBezTo>
                  <a:cubicBezTo>
                    <a:pt x="9306" y="2192"/>
                    <a:pt x="9362" y="2095"/>
                    <a:pt x="9334" y="1998"/>
                  </a:cubicBezTo>
                  <a:cubicBezTo>
                    <a:pt x="9140" y="1415"/>
                    <a:pt x="8793" y="930"/>
                    <a:pt x="8308" y="570"/>
                  </a:cubicBezTo>
                  <a:cubicBezTo>
                    <a:pt x="7809" y="195"/>
                    <a:pt x="7212" y="1"/>
                    <a:pt x="65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1820424" y="2326895"/>
              <a:ext cx="19884" cy="17690"/>
            </a:xfrm>
            <a:custGeom>
              <a:rect b="b" l="l" r="r" t="t"/>
              <a:pathLst>
                <a:path extrusionOk="0" h="371" w="417">
                  <a:moveTo>
                    <a:pt x="199" y="1"/>
                  </a:moveTo>
                  <a:cubicBezTo>
                    <a:pt x="179" y="1"/>
                    <a:pt x="159" y="3"/>
                    <a:pt x="139" y="9"/>
                  </a:cubicBezTo>
                  <a:cubicBezTo>
                    <a:pt x="42" y="51"/>
                    <a:pt x="1" y="162"/>
                    <a:pt x="42" y="259"/>
                  </a:cubicBezTo>
                  <a:cubicBezTo>
                    <a:pt x="74" y="323"/>
                    <a:pt x="139" y="370"/>
                    <a:pt x="211" y="370"/>
                  </a:cubicBezTo>
                  <a:cubicBezTo>
                    <a:pt x="233" y="370"/>
                    <a:pt x="255" y="366"/>
                    <a:pt x="278" y="356"/>
                  </a:cubicBezTo>
                  <a:cubicBezTo>
                    <a:pt x="375" y="314"/>
                    <a:pt x="417" y="203"/>
                    <a:pt x="375" y="120"/>
                  </a:cubicBezTo>
                  <a:cubicBezTo>
                    <a:pt x="352" y="43"/>
                    <a:pt x="278" y="1"/>
                    <a:pt x="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1856759" y="2326657"/>
              <a:ext cx="19884" cy="17929"/>
            </a:xfrm>
            <a:custGeom>
              <a:rect b="b" l="l" r="r" t="t"/>
              <a:pathLst>
                <a:path extrusionOk="0" h="376" w="417">
                  <a:moveTo>
                    <a:pt x="207" y="0"/>
                  </a:moveTo>
                  <a:cubicBezTo>
                    <a:pt x="185" y="0"/>
                    <a:pt x="162" y="5"/>
                    <a:pt x="140" y="14"/>
                  </a:cubicBezTo>
                  <a:cubicBezTo>
                    <a:pt x="43" y="56"/>
                    <a:pt x="1" y="167"/>
                    <a:pt x="43" y="264"/>
                  </a:cubicBezTo>
                  <a:cubicBezTo>
                    <a:pt x="75" y="328"/>
                    <a:pt x="147" y="375"/>
                    <a:pt x="217" y="375"/>
                  </a:cubicBezTo>
                  <a:cubicBezTo>
                    <a:pt x="238" y="375"/>
                    <a:pt x="259" y="371"/>
                    <a:pt x="278" y="361"/>
                  </a:cubicBezTo>
                  <a:cubicBezTo>
                    <a:pt x="376" y="319"/>
                    <a:pt x="417" y="208"/>
                    <a:pt x="376" y="125"/>
                  </a:cubicBezTo>
                  <a:cubicBezTo>
                    <a:pt x="354" y="50"/>
                    <a:pt x="283" y="0"/>
                    <a:pt x="2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1820424" y="2216222"/>
              <a:ext cx="19884" cy="17929"/>
            </a:xfrm>
            <a:custGeom>
              <a:rect b="b" l="l" r="r" t="t"/>
              <a:pathLst>
                <a:path extrusionOk="0" h="376" w="417">
                  <a:moveTo>
                    <a:pt x="209" y="0"/>
                  </a:moveTo>
                  <a:cubicBezTo>
                    <a:pt x="186" y="0"/>
                    <a:pt x="162" y="5"/>
                    <a:pt x="139" y="15"/>
                  </a:cubicBezTo>
                  <a:cubicBezTo>
                    <a:pt x="42" y="56"/>
                    <a:pt x="1" y="167"/>
                    <a:pt x="42" y="264"/>
                  </a:cubicBezTo>
                  <a:cubicBezTo>
                    <a:pt x="74" y="328"/>
                    <a:pt x="138" y="375"/>
                    <a:pt x="210" y="375"/>
                  </a:cubicBezTo>
                  <a:cubicBezTo>
                    <a:pt x="232" y="375"/>
                    <a:pt x="255" y="371"/>
                    <a:pt x="278" y="361"/>
                  </a:cubicBezTo>
                  <a:cubicBezTo>
                    <a:pt x="375" y="320"/>
                    <a:pt x="417" y="209"/>
                    <a:pt x="375" y="111"/>
                  </a:cubicBezTo>
                  <a:cubicBezTo>
                    <a:pt x="353" y="48"/>
                    <a:pt x="284" y="0"/>
                    <a:pt x="2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1856759" y="2216222"/>
              <a:ext cx="19884" cy="17929"/>
            </a:xfrm>
            <a:custGeom>
              <a:rect b="b" l="l" r="r" t="t"/>
              <a:pathLst>
                <a:path extrusionOk="0" h="376" w="417">
                  <a:moveTo>
                    <a:pt x="210" y="0"/>
                  </a:moveTo>
                  <a:cubicBezTo>
                    <a:pt x="186" y="0"/>
                    <a:pt x="163" y="5"/>
                    <a:pt x="140" y="15"/>
                  </a:cubicBezTo>
                  <a:cubicBezTo>
                    <a:pt x="43" y="56"/>
                    <a:pt x="1" y="167"/>
                    <a:pt x="43" y="264"/>
                  </a:cubicBezTo>
                  <a:cubicBezTo>
                    <a:pt x="74" y="328"/>
                    <a:pt x="147" y="375"/>
                    <a:pt x="216" y="375"/>
                  </a:cubicBezTo>
                  <a:cubicBezTo>
                    <a:pt x="237" y="375"/>
                    <a:pt x="259" y="371"/>
                    <a:pt x="278" y="361"/>
                  </a:cubicBezTo>
                  <a:cubicBezTo>
                    <a:pt x="376" y="320"/>
                    <a:pt x="417" y="209"/>
                    <a:pt x="376" y="111"/>
                  </a:cubicBezTo>
                  <a:cubicBezTo>
                    <a:pt x="355" y="48"/>
                    <a:pt x="285" y="0"/>
                    <a:pt x="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1820424" y="2105786"/>
              <a:ext cx="19884" cy="17929"/>
            </a:xfrm>
            <a:custGeom>
              <a:rect b="b" l="l" r="r" t="t"/>
              <a:pathLst>
                <a:path extrusionOk="0" h="376" w="417">
                  <a:moveTo>
                    <a:pt x="208" y="0"/>
                  </a:moveTo>
                  <a:cubicBezTo>
                    <a:pt x="185" y="0"/>
                    <a:pt x="162" y="5"/>
                    <a:pt x="139" y="14"/>
                  </a:cubicBezTo>
                  <a:cubicBezTo>
                    <a:pt x="42" y="56"/>
                    <a:pt x="1" y="167"/>
                    <a:pt x="42" y="264"/>
                  </a:cubicBezTo>
                  <a:cubicBezTo>
                    <a:pt x="74" y="328"/>
                    <a:pt x="139" y="375"/>
                    <a:pt x="211" y="375"/>
                  </a:cubicBezTo>
                  <a:cubicBezTo>
                    <a:pt x="233" y="375"/>
                    <a:pt x="255" y="371"/>
                    <a:pt x="278" y="361"/>
                  </a:cubicBezTo>
                  <a:cubicBezTo>
                    <a:pt x="375" y="319"/>
                    <a:pt x="417" y="208"/>
                    <a:pt x="375" y="112"/>
                  </a:cubicBezTo>
                  <a:cubicBezTo>
                    <a:pt x="353" y="48"/>
                    <a:pt x="283" y="0"/>
                    <a:pt x="2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1856568" y="2105929"/>
              <a:ext cx="20074" cy="17738"/>
            </a:xfrm>
            <a:custGeom>
              <a:rect b="b" l="l" r="r" t="t"/>
              <a:pathLst>
                <a:path extrusionOk="0" h="372" w="421">
                  <a:moveTo>
                    <a:pt x="228" y="1"/>
                  </a:moveTo>
                  <a:cubicBezTo>
                    <a:pt x="106" y="1"/>
                    <a:pt x="0" y="113"/>
                    <a:pt x="33" y="233"/>
                  </a:cubicBezTo>
                  <a:cubicBezTo>
                    <a:pt x="60" y="316"/>
                    <a:pt x="130" y="372"/>
                    <a:pt x="213" y="372"/>
                  </a:cubicBezTo>
                  <a:cubicBezTo>
                    <a:pt x="297" y="372"/>
                    <a:pt x="365" y="316"/>
                    <a:pt x="393" y="247"/>
                  </a:cubicBezTo>
                  <a:cubicBezTo>
                    <a:pt x="421" y="164"/>
                    <a:pt x="393" y="81"/>
                    <a:pt x="324" y="26"/>
                  </a:cubicBezTo>
                  <a:cubicBezTo>
                    <a:pt x="293" y="8"/>
                    <a:pt x="260" y="1"/>
                    <a:pt x="2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2025416" y="2008417"/>
              <a:ext cx="136277" cy="159593"/>
            </a:xfrm>
            <a:custGeom>
              <a:rect b="b" l="l" r="r" t="t"/>
              <a:pathLst>
                <a:path extrusionOk="0" h="3347" w="2858">
                  <a:moveTo>
                    <a:pt x="1055" y="2237"/>
                  </a:moveTo>
                  <a:cubicBezTo>
                    <a:pt x="1262" y="2237"/>
                    <a:pt x="1429" y="2403"/>
                    <a:pt x="1429" y="2598"/>
                  </a:cubicBezTo>
                  <a:lnTo>
                    <a:pt x="1429" y="2611"/>
                  </a:lnTo>
                  <a:cubicBezTo>
                    <a:pt x="1429" y="2819"/>
                    <a:pt x="1262" y="2971"/>
                    <a:pt x="1055" y="2971"/>
                  </a:cubicBezTo>
                  <a:lnTo>
                    <a:pt x="735" y="2971"/>
                  </a:lnTo>
                  <a:cubicBezTo>
                    <a:pt x="541" y="2971"/>
                    <a:pt x="375" y="2819"/>
                    <a:pt x="375" y="2611"/>
                  </a:cubicBezTo>
                  <a:lnTo>
                    <a:pt x="375" y="2598"/>
                  </a:lnTo>
                  <a:cubicBezTo>
                    <a:pt x="375" y="2403"/>
                    <a:pt x="541" y="2237"/>
                    <a:pt x="735" y="2237"/>
                  </a:cubicBezTo>
                  <a:close/>
                  <a:moveTo>
                    <a:pt x="1601" y="0"/>
                  </a:moveTo>
                  <a:cubicBezTo>
                    <a:pt x="1590" y="0"/>
                    <a:pt x="1578" y="2"/>
                    <a:pt x="1567" y="4"/>
                  </a:cubicBezTo>
                  <a:cubicBezTo>
                    <a:pt x="1484" y="31"/>
                    <a:pt x="1429" y="101"/>
                    <a:pt x="1429" y="198"/>
                  </a:cubicBezTo>
                  <a:lnTo>
                    <a:pt x="1429" y="1960"/>
                  </a:lnTo>
                  <a:cubicBezTo>
                    <a:pt x="1318" y="1904"/>
                    <a:pt x="1193" y="1862"/>
                    <a:pt x="1055" y="1862"/>
                  </a:cubicBezTo>
                  <a:lnTo>
                    <a:pt x="735" y="1862"/>
                  </a:lnTo>
                  <a:cubicBezTo>
                    <a:pt x="334" y="1862"/>
                    <a:pt x="1" y="2195"/>
                    <a:pt x="1" y="2598"/>
                  </a:cubicBezTo>
                  <a:lnTo>
                    <a:pt x="1" y="2611"/>
                  </a:lnTo>
                  <a:cubicBezTo>
                    <a:pt x="1" y="3014"/>
                    <a:pt x="334" y="3346"/>
                    <a:pt x="735" y="3346"/>
                  </a:cubicBezTo>
                  <a:lnTo>
                    <a:pt x="1055" y="3346"/>
                  </a:lnTo>
                  <a:cubicBezTo>
                    <a:pt x="1471" y="3346"/>
                    <a:pt x="1789" y="3014"/>
                    <a:pt x="1789" y="2611"/>
                  </a:cubicBezTo>
                  <a:lnTo>
                    <a:pt x="1789" y="614"/>
                  </a:lnTo>
                  <a:cubicBezTo>
                    <a:pt x="1887" y="669"/>
                    <a:pt x="1983" y="725"/>
                    <a:pt x="2109" y="767"/>
                  </a:cubicBezTo>
                  <a:cubicBezTo>
                    <a:pt x="2399" y="850"/>
                    <a:pt x="2469" y="1058"/>
                    <a:pt x="2469" y="1072"/>
                  </a:cubicBezTo>
                  <a:lnTo>
                    <a:pt x="2483" y="1085"/>
                  </a:lnTo>
                  <a:cubicBezTo>
                    <a:pt x="2504" y="1160"/>
                    <a:pt x="2574" y="1211"/>
                    <a:pt x="2644" y="1211"/>
                  </a:cubicBezTo>
                  <a:cubicBezTo>
                    <a:pt x="2665" y="1211"/>
                    <a:pt x="2685" y="1206"/>
                    <a:pt x="2704" y="1196"/>
                  </a:cubicBezTo>
                  <a:cubicBezTo>
                    <a:pt x="2802" y="1169"/>
                    <a:pt x="2858" y="1058"/>
                    <a:pt x="2830" y="961"/>
                  </a:cubicBezTo>
                  <a:cubicBezTo>
                    <a:pt x="2788" y="808"/>
                    <a:pt x="2608" y="531"/>
                    <a:pt x="2220" y="406"/>
                  </a:cubicBezTo>
                  <a:cubicBezTo>
                    <a:pt x="1915" y="309"/>
                    <a:pt x="1776" y="115"/>
                    <a:pt x="1761" y="101"/>
                  </a:cubicBezTo>
                  <a:cubicBezTo>
                    <a:pt x="1727" y="31"/>
                    <a:pt x="1662" y="0"/>
                    <a:pt x="1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1903060" y="2326657"/>
              <a:ext cx="152822" cy="17881"/>
            </a:xfrm>
            <a:custGeom>
              <a:rect b="b" l="l" r="r" t="t"/>
              <a:pathLst>
                <a:path extrusionOk="0" h="375" w="3205">
                  <a:moveTo>
                    <a:pt x="181" y="1"/>
                  </a:moveTo>
                  <a:cubicBezTo>
                    <a:pt x="84" y="1"/>
                    <a:pt x="1" y="84"/>
                    <a:pt x="1" y="195"/>
                  </a:cubicBezTo>
                  <a:cubicBezTo>
                    <a:pt x="1" y="291"/>
                    <a:pt x="84" y="375"/>
                    <a:pt x="181" y="375"/>
                  </a:cubicBezTo>
                  <a:lnTo>
                    <a:pt x="3024" y="375"/>
                  </a:lnTo>
                  <a:cubicBezTo>
                    <a:pt x="3121" y="375"/>
                    <a:pt x="3205" y="291"/>
                    <a:pt x="3205" y="195"/>
                  </a:cubicBezTo>
                  <a:cubicBezTo>
                    <a:pt x="3205" y="84"/>
                    <a:pt x="3121" y="1"/>
                    <a:pt x="3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1903060" y="2216222"/>
              <a:ext cx="58936" cy="17929"/>
            </a:xfrm>
            <a:custGeom>
              <a:rect b="b" l="l" r="r" t="t"/>
              <a:pathLst>
                <a:path extrusionOk="0" h="376" w="1236">
                  <a:moveTo>
                    <a:pt x="181" y="0"/>
                  </a:moveTo>
                  <a:cubicBezTo>
                    <a:pt x="84" y="0"/>
                    <a:pt x="1" y="83"/>
                    <a:pt x="1" y="194"/>
                  </a:cubicBezTo>
                  <a:cubicBezTo>
                    <a:pt x="1" y="292"/>
                    <a:pt x="84" y="375"/>
                    <a:pt x="181" y="375"/>
                  </a:cubicBezTo>
                  <a:lnTo>
                    <a:pt x="1041" y="375"/>
                  </a:lnTo>
                  <a:cubicBezTo>
                    <a:pt x="1152" y="375"/>
                    <a:pt x="1235" y="292"/>
                    <a:pt x="1235" y="194"/>
                  </a:cubicBezTo>
                  <a:cubicBezTo>
                    <a:pt x="1235" y="83"/>
                    <a:pt x="1152" y="0"/>
                    <a:pt x="10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1903060" y="2105786"/>
              <a:ext cx="38384" cy="17881"/>
            </a:xfrm>
            <a:custGeom>
              <a:rect b="b" l="l" r="r" t="t"/>
              <a:pathLst>
                <a:path extrusionOk="0" h="375" w="805">
                  <a:moveTo>
                    <a:pt x="181" y="1"/>
                  </a:moveTo>
                  <a:cubicBezTo>
                    <a:pt x="84" y="1"/>
                    <a:pt x="1" y="84"/>
                    <a:pt x="1" y="181"/>
                  </a:cubicBezTo>
                  <a:cubicBezTo>
                    <a:pt x="1" y="291"/>
                    <a:pt x="84" y="375"/>
                    <a:pt x="181" y="375"/>
                  </a:cubicBezTo>
                  <a:lnTo>
                    <a:pt x="611" y="375"/>
                  </a:lnTo>
                  <a:cubicBezTo>
                    <a:pt x="722" y="375"/>
                    <a:pt x="805" y="291"/>
                    <a:pt x="805" y="181"/>
                  </a:cubicBezTo>
                  <a:cubicBezTo>
                    <a:pt x="805" y="84"/>
                    <a:pt x="722" y="1"/>
                    <a:pt x="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2211239" y="2086522"/>
              <a:ext cx="20885" cy="17404"/>
            </a:xfrm>
            <a:custGeom>
              <a:rect b="b" l="l" r="r" t="t"/>
              <a:pathLst>
                <a:path extrusionOk="0" h="365" w="438">
                  <a:moveTo>
                    <a:pt x="217" y="0"/>
                  </a:moveTo>
                  <a:cubicBezTo>
                    <a:pt x="191" y="0"/>
                    <a:pt x="164" y="5"/>
                    <a:pt x="139" y="17"/>
                  </a:cubicBezTo>
                  <a:cubicBezTo>
                    <a:pt x="42" y="58"/>
                    <a:pt x="0" y="169"/>
                    <a:pt x="42" y="252"/>
                  </a:cubicBezTo>
                  <a:cubicBezTo>
                    <a:pt x="72" y="331"/>
                    <a:pt x="135" y="364"/>
                    <a:pt x="200" y="364"/>
                  </a:cubicBezTo>
                  <a:cubicBezTo>
                    <a:pt x="316" y="364"/>
                    <a:pt x="437" y="256"/>
                    <a:pt x="375" y="113"/>
                  </a:cubicBezTo>
                  <a:cubicBezTo>
                    <a:pt x="355" y="42"/>
                    <a:pt x="289" y="0"/>
                    <a:pt x="2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43"/>
          <p:cNvGrpSpPr/>
          <p:nvPr/>
        </p:nvGrpSpPr>
        <p:grpSpPr>
          <a:xfrm>
            <a:off x="6213809" y="1900702"/>
            <a:ext cx="451696" cy="390949"/>
            <a:chOff x="1778749" y="1250677"/>
            <a:chExt cx="451696" cy="390949"/>
          </a:xfrm>
        </p:grpSpPr>
        <p:sp>
          <p:nvSpPr>
            <p:cNvPr id="927" name="Google Shape;927;p43"/>
            <p:cNvSpPr/>
            <p:nvPr/>
          </p:nvSpPr>
          <p:spPr>
            <a:xfrm>
              <a:off x="1778749" y="1259784"/>
              <a:ext cx="451696" cy="381841"/>
            </a:xfrm>
            <a:custGeom>
              <a:rect b="b" l="l" r="r" t="t"/>
              <a:pathLst>
                <a:path extrusionOk="0" h="8008" w="9473">
                  <a:moveTo>
                    <a:pt x="3051" y="2751"/>
                  </a:moveTo>
                  <a:lnTo>
                    <a:pt x="3135" y="3971"/>
                  </a:lnTo>
                  <a:lnTo>
                    <a:pt x="1914" y="3971"/>
                  </a:lnTo>
                  <a:lnTo>
                    <a:pt x="1651" y="2751"/>
                  </a:lnTo>
                  <a:close/>
                  <a:moveTo>
                    <a:pt x="4937" y="2751"/>
                  </a:moveTo>
                  <a:lnTo>
                    <a:pt x="4841" y="3971"/>
                  </a:lnTo>
                  <a:lnTo>
                    <a:pt x="3510" y="3971"/>
                  </a:lnTo>
                  <a:lnTo>
                    <a:pt x="3412" y="2751"/>
                  </a:lnTo>
                  <a:close/>
                  <a:moveTo>
                    <a:pt x="5867" y="2751"/>
                  </a:moveTo>
                  <a:lnTo>
                    <a:pt x="5812" y="3403"/>
                  </a:lnTo>
                  <a:cubicBezTo>
                    <a:pt x="5799" y="3513"/>
                    <a:pt x="5884" y="3602"/>
                    <a:pt x="5991" y="3602"/>
                  </a:cubicBezTo>
                  <a:cubicBezTo>
                    <a:pt x="6005" y="3602"/>
                    <a:pt x="6019" y="3601"/>
                    <a:pt x="6034" y="3597"/>
                  </a:cubicBezTo>
                  <a:lnTo>
                    <a:pt x="6602" y="3472"/>
                  </a:lnTo>
                  <a:lnTo>
                    <a:pt x="6491" y="3971"/>
                  </a:lnTo>
                  <a:lnTo>
                    <a:pt x="5215" y="3971"/>
                  </a:lnTo>
                  <a:lnTo>
                    <a:pt x="5298" y="2751"/>
                  </a:lnTo>
                  <a:close/>
                  <a:moveTo>
                    <a:pt x="3162" y="4332"/>
                  </a:moveTo>
                  <a:lnTo>
                    <a:pt x="3260" y="5552"/>
                  </a:lnTo>
                  <a:lnTo>
                    <a:pt x="2261" y="5552"/>
                  </a:lnTo>
                  <a:lnTo>
                    <a:pt x="1997" y="4332"/>
                  </a:lnTo>
                  <a:close/>
                  <a:moveTo>
                    <a:pt x="4813" y="4332"/>
                  </a:moveTo>
                  <a:lnTo>
                    <a:pt x="4716" y="5552"/>
                  </a:lnTo>
                  <a:lnTo>
                    <a:pt x="3634" y="5552"/>
                  </a:lnTo>
                  <a:lnTo>
                    <a:pt x="3537" y="4332"/>
                  </a:lnTo>
                  <a:close/>
                  <a:moveTo>
                    <a:pt x="6394" y="4332"/>
                  </a:moveTo>
                  <a:lnTo>
                    <a:pt x="6089" y="5552"/>
                  </a:lnTo>
                  <a:lnTo>
                    <a:pt x="5091" y="5552"/>
                  </a:lnTo>
                  <a:lnTo>
                    <a:pt x="5187" y="4332"/>
                  </a:lnTo>
                  <a:close/>
                  <a:moveTo>
                    <a:pt x="2996" y="6967"/>
                  </a:moveTo>
                  <a:cubicBezTo>
                    <a:pt x="3177" y="6967"/>
                    <a:pt x="3329" y="7120"/>
                    <a:pt x="3329" y="7300"/>
                  </a:cubicBezTo>
                  <a:cubicBezTo>
                    <a:pt x="3329" y="7480"/>
                    <a:pt x="3177" y="7632"/>
                    <a:pt x="2996" y="7632"/>
                  </a:cubicBezTo>
                  <a:cubicBezTo>
                    <a:pt x="2816" y="7632"/>
                    <a:pt x="2663" y="7480"/>
                    <a:pt x="2663" y="7300"/>
                  </a:cubicBezTo>
                  <a:cubicBezTo>
                    <a:pt x="2663" y="7120"/>
                    <a:pt x="2816" y="6967"/>
                    <a:pt x="2996" y="6967"/>
                  </a:cubicBezTo>
                  <a:close/>
                  <a:moveTo>
                    <a:pt x="5326" y="6967"/>
                  </a:moveTo>
                  <a:cubicBezTo>
                    <a:pt x="5507" y="6967"/>
                    <a:pt x="5659" y="7120"/>
                    <a:pt x="5659" y="7300"/>
                  </a:cubicBezTo>
                  <a:cubicBezTo>
                    <a:pt x="5659" y="7480"/>
                    <a:pt x="5507" y="7632"/>
                    <a:pt x="5326" y="7632"/>
                  </a:cubicBezTo>
                  <a:cubicBezTo>
                    <a:pt x="5132" y="7632"/>
                    <a:pt x="4993" y="7480"/>
                    <a:pt x="4993" y="7300"/>
                  </a:cubicBezTo>
                  <a:cubicBezTo>
                    <a:pt x="4993" y="7120"/>
                    <a:pt x="5132" y="6967"/>
                    <a:pt x="5326" y="6967"/>
                  </a:cubicBezTo>
                  <a:close/>
                  <a:moveTo>
                    <a:pt x="6760" y="0"/>
                  </a:moveTo>
                  <a:cubicBezTo>
                    <a:pt x="6731" y="0"/>
                    <a:pt x="6701" y="7"/>
                    <a:pt x="6671" y="20"/>
                  </a:cubicBezTo>
                  <a:cubicBezTo>
                    <a:pt x="6034" y="352"/>
                    <a:pt x="5631" y="1004"/>
                    <a:pt x="5631" y="1725"/>
                  </a:cubicBezTo>
                  <a:cubicBezTo>
                    <a:pt x="5631" y="1947"/>
                    <a:pt x="5673" y="2168"/>
                    <a:pt x="5756" y="2377"/>
                  </a:cubicBezTo>
                  <a:lnTo>
                    <a:pt x="1568" y="2377"/>
                  </a:lnTo>
                  <a:lnTo>
                    <a:pt x="1513" y="2127"/>
                  </a:lnTo>
                  <a:cubicBezTo>
                    <a:pt x="1415" y="1656"/>
                    <a:pt x="999" y="1323"/>
                    <a:pt x="527" y="1323"/>
                  </a:cubicBezTo>
                  <a:lnTo>
                    <a:pt x="181" y="1323"/>
                  </a:lnTo>
                  <a:cubicBezTo>
                    <a:pt x="84" y="1323"/>
                    <a:pt x="0" y="1392"/>
                    <a:pt x="0" y="1503"/>
                  </a:cubicBezTo>
                  <a:cubicBezTo>
                    <a:pt x="0" y="1600"/>
                    <a:pt x="84" y="1684"/>
                    <a:pt x="181" y="1684"/>
                  </a:cubicBezTo>
                  <a:lnTo>
                    <a:pt x="527" y="1684"/>
                  </a:lnTo>
                  <a:cubicBezTo>
                    <a:pt x="833" y="1684"/>
                    <a:pt x="1097" y="1906"/>
                    <a:pt x="1152" y="2196"/>
                  </a:cubicBezTo>
                  <a:lnTo>
                    <a:pt x="1901" y="5691"/>
                  </a:lnTo>
                  <a:cubicBezTo>
                    <a:pt x="1735" y="5816"/>
                    <a:pt x="1624" y="6024"/>
                    <a:pt x="1624" y="6260"/>
                  </a:cubicBezTo>
                  <a:cubicBezTo>
                    <a:pt x="1624" y="6648"/>
                    <a:pt x="1942" y="6967"/>
                    <a:pt x="2330" y="6967"/>
                  </a:cubicBezTo>
                  <a:lnTo>
                    <a:pt x="2372" y="6967"/>
                  </a:lnTo>
                  <a:cubicBezTo>
                    <a:pt x="2317" y="7064"/>
                    <a:pt x="2289" y="7175"/>
                    <a:pt x="2289" y="7300"/>
                  </a:cubicBezTo>
                  <a:cubicBezTo>
                    <a:pt x="2289" y="7688"/>
                    <a:pt x="2608" y="8007"/>
                    <a:pt x="2996" y="8007"/>
                  </a:cubicBezTo>
                  <a:cubicBezTo>
                    <a:pt x="3384" y="8007"/>
                    <a:pt x="3704" y="7688"/>
                    <a:pt x="3704" y="7300"/>
                  </a:cubicBezTo>
                  <a:cubicBezTo>
                    <a:pt x="3704" y="7175"/>
                    <a:pt x="3662" y="7064"/>
                    <a:pt x="3621" y="6967"/>
                  </a:cubicBezTo>
                  <a:lnTo>
                    <a:pt x="4702" y="6967"/>
                  </a:lnTo>
                  <a:cubicBezTo>
                    <a:pt x="4647" y="7064"/>
                    <a:pt x="4619" y="7175"/>
                    <a:pt x="4619" y="7300"/>
                  </a:cubicBezTo>
                  <a:cubicBezTo>
                    <a:pt x="4619" y="7688"/>
                    <a:pt x="4937" y="8007"/>
                    <a:pt x="5326" y="8007"/>
                  </a:cubicBezTo>
                  <a:cubicBezTo>
                    <a:pt x="5714" y="8007"/>
                    <a:pt x="6019" y="7688"/>
                    <a:pt x="6019" y="7300"/>
                  </a:cubicBezTo>
                  <a:cubicBezTo>
                    <a:pt x="6019" y="7175"/>
                    <a:pt x="5991" y="7064"/>
                    <a:pt x="5936" y="6967"/>
                  </a:cubicBezTo>
                  <a:lnTo>
                    <a:pt x="6339" y="6967"/>
                  </a:lnTo>
                  <a:cubicBezTo>
                    <a:pt x="6435" y="6967"/>
                    <a:pt x="6518" y="6884"/>
                    <a:pt x="6518" y="6787"/>
                  </a:cubicBezTo>
                  <a:cubicBezTo>
                    <a:pt x="6518" y="6676"/>
                    <a:pt x="6435" y="6593"/>
                    <a:pt x="6339" y="6593"/>
                  </a:cubicBezTo>
                  <a:lnTo>
                    <a:pt x="2330" y="6593"/>
                  </a:lnTo>
                  <a:cubicBezTo>
                    <a:pt x="2136" y="6593"/>
                    <a:pt x="1984" y="6440"/>
                    <a:pt x="1984" y="6260"/>
                  </a:cubicBezTo>
                  <a:cubicBezTo>
                    <a:pt x="1984" y="6079"/>
                    <a:pt x="2136" y="5927"/>
                    <a:pt x="2330" y="5927"/>
                  </a:cubicBezTo>
                  <a:lnTo>
                    <a:pt x="6241" y="5927"/>
                  </a:lnTo>
                  <a:cubicBezTo>
                    <a:pt x="6339" y="5927"/>
                    <a:pt x="6422" y="5844"/>
                    <a:pt x="6422" y="5746"/>
                  </a:cubicBezTo>
                  <a:lnTo>
                    <a:pt x="6962" y="3555"/>
                  </a:lnTo>
                  <a:cubicBezTo>
                    <a:pt x="7156" y="3611"/>
                    <a:pt x="7350" y="3638"/>
                    <a:pt x="7545" y="3638"/>
                  </a:cubicBezTo>
                  <a:cubicBezTo>
                    <a:pt x="8613" y="3638"/>
                    <a:pt x="9473" y="2779"/>
                    <a:pt x="9473" y="1725"/>
                  </a:cubicBezTo>
                  <a:cubicBezTo>
                    <a:pt x="9473" y="1004"/>
                    <a:pt x="9070" y="352"/>
                    <a:pt x="8419" y="20"/>
                  </a:cubicBezTo>
                  <a:cubicBezTo>
                    <a:pt x="8394" y="7"/>
                    <a:pt x="8366" y="0"/>
                    <a:pt x="8338" y="0"/>
                  </a:cubicBezTo>
                  <a:cubicBezTo>
                    <a:pt x="8274" y="0"/>
                    <a:pt x="8208" y="35"/>
                    <a:pt x="8169" y="103"/>
                  </a:cubicBezTo>
                  <a:cubicBezTo>
                    <a:pt x="8127" y="186"/>
                    <a:pt x="8155" y="297"/>
                    <a:pt x="8252" y="352"/>
                  </a:cubicBezTo>
                  <a:cubicBezTo>
                    <a:pt x="8779" y="615"/>
                    <a:pt x="9098" y="1142"/>
                    <a:pt x="9098" y="1725"/>
                  </a:cubicBezTo>
                  <a:cubicBezTo>
                    <a:pt x="9098" y="2585"/>
                    <a:pt x="8404" y="3278"/>
                    <a:pt x="7545" y="3278"/>
                  </a:cubicBezTo>
                  <a:cubicBezTo>
                    <a:pt x="7295" y="3278"/>
                    <a:pt x="7045" y="3209"/>
                    <a:pt x="6823" y="3098"/>
                  </a:cubicBezTo>
                  <a:cubicBezTo>
                    <a:pt x="6782" y="3070"/>
                    <a:pt x="6740" y="3070"/>
                    <a:pt x="6699" y="3070"/>
                  </a:cubicBezTo>
                  <a:lnTo>
                    <a:pt x="6200" y="3181"/>
                  </a:lnTo>
                  <a:lnTo>
                    <a:pt x="6255" y="2640"/>
                  </a:lnTo>
                  <a:cubicBezTo>
                    <a:pt x="6255" y="2599"/>
                    <a:pt x="6255" y="2557"/>
                    <a:pt x="6228" y="2529"/>
                  </a:cubicBezTo>
                  <a:cubicBezTo>
                    <a:pt x="6089" y="2294"/>
                    <a:pt x="6006" y="2002"/>
                    <a:pt x="6006" y="1725"/>
                  </a:cubicBezTo>
                  <a:cubicBezTo>
                    <a:pt x="6006" y="1142"/>
                    <a:pt x="6324" y="615"/>
                    <a:pt x="6851" y="352"/>
                  </a:cubicBezTo>
                  <a:cubicBezTo>
                    <a:pt x="6934" y="310"/>
                    <a:pt x="6977" y="186"/>
                    <a:pt x="6921" y="103"/>
                  </a:cubicBezTo>
                  <a:cubicBezTo>
                    <a:pt x="6892" y="35"/>
                    <a:pt x="6829" y="0"/>
                    <a:pt x="6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2093508" y="1285390"/>
              <a:ext cx="93315" cy="106904"/>
            </a:xfrm>
            <a:custGeom>
              <a:rect b="b" l="l" r="r" t="t"/>
              <a:pathLst>
                <a:path extrusionOk="0" h="2242" w="1957">
                  <a:moveTo>
                    <a:pt x="736" y="1548"/>
                  </a:moveTo>
                  <a:cubicBezTo>
                    <a:pt x="833" y="1548"/>
                    <a:pt x="903" y="1618"/>
                    <a:pt x="903" y="1715"/>
                  </a:cubicBezTo>
                  <a:cubicBezTo>
                    <a:pt x="903" y="1798"/>
                    <a:pt x="833" y="1881"/>
                    <a:pt x="736" y="1881"/>
                  </a:cubicBezTo>
                  <a:lnTo>
                    <a:pt x="542" y="1881"/>
                  </a:lnTo>
                  <a:cubicBezTo>
                    <a:pt x="459" y="1881"/>
                    <a:pt x="376" y="1798"/>
                    <a:pt x="376" y="1715"/>
                  </a:cubicBezTo>
                  <a:cubicBezTo>
                    <a:pt x="376" y="1618"/>
                    <a:pt x="459" y="1548"/>
                    <a:pt x="542" y="1548"/>
                  </a:cubicBezTo>
                  <a:close/>
                  <a:moveTo>
                    <a:pt x="1095" y="1"/>
                  </a:moveTo>
                  <a:cubicBezTo>
                    <a:pt x="1077" y="1"/>
                    <a:pt x="1059" y="4"/>
                    <a:pt x="1041" y="9"/>
                  </a:cubicBezTo>
                  <a:cubicBezTo>
                    <a:pt x="958" y="23"/>
                    <a:pt x="903" y="106"/>
                    <a:pt x="903" y="189"/>
                  </a:cubicBezTo>
                  <a:lnTo>
                    <a:pt x="903" y="1202"/>
                  </a:lnTo>
                  <a:cubicBezTo>
                    <a:pt x="847" y="1188"/>
                    <a:pt x="792" y="1174"/>
                    <a:pt x="736" y="1174"/>
                  </a:cubicBezTo>
                  <a:lnTo>
                    <a:pt x="555" y="1174"/>
                  </a:lnTo>
                  <a:cubicBezTo>
                    <a:pt x="265" y="1174"/>
                    <a:pt x="15" y="1410"/>
                    <a:pt x="15" y="1701"/>
                  </a:cubicBezTo>
                  <a:cubicBezTo>
                    <a:pt x="1" y="1992"/>
                    <a:pt x="250" y="2242"/>
                    <a:pt x="542" y="2242"/>
                  </a:cubicBezTo>
                  <a:lnTo>
                    <a:pt x="736" y="2242"/>
                  </a:lnTo>
                  <a:cubicBezTo>
                    <a:pt x="1041" y="2242"/>
                    <a:pt x="1276" y="2006"/>
                    <a:pt x="1276" y="1715"/>
                  </a:cubicBezTo>
                  <a:lnTo>
                    <a:pt x="1276" y="564"/>
                  </a:lnTo>
                  <a:cubicBezTo>
                    <a:pt x="1304" y="592"/>
                    <a:pt x="1346" y="605"/>
                    <a:pt x="1387" y="605"/>
                  </a:cubicBezTo>
                  <a:cubicBezTo>
                    <a:pt x="1526" y="661"/>
                    <a:pt x="1568" y="744"/>
                    <a:pt x="1568" y="758"/>
                  </a:cubicBezTo>
                  <a:cubicBezTo>
                    <a:pt x="1593" y="845"/>
                    <a:pt x="1674" y="899"/>
                    <a:pt x="1751" y="899"/>
                  </a:cubicBezTo>
                  <a:cubicBezTo>
                    <a:pt x="1759" y="899"/>
                    <a:pt x="1767" y="898"/>
                    <a:pt x="1776" y="897"/>
                  </a:cubicBezTo>
                  <a:cubicBezTo>
                    <a:pt x="1887" y="869"/>
                    <a:pt x="1957" y="772"/>
                    <a:pt x="1929" y="661"/>
                  </a:cubicBezTo>
                  <a:cubicBezTo>
                    <a:pt x="1914" y="620"/>
                    <a:pt x="1831" y="356"/>
                    <a:pt x="1498" y="259"/>
                  </a:cubicBezTo>
                  <a:cubicBezTo>
                    <a:pt x="1332" y="204"/>
                    <a:pt x="1263" y="106"/>
                    <a:pt x="1249" y="93"/>
                  </a:cubicBezTo>
                  <a:cubicBezTo>
                    <a:pt x="1216" y="38"/>
                    <a:pt x="1158" y="1"/>
                    <a:pt x="10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2128603" y="1250677"/>
              <a:ext cx="20503" cy="17595"/>
            </a:xfrm>
            <a:custGeom>
              <a:rect b="b" l="l" r="r" t="t"/>
              <a:pathLst>
                <a:path extrusionOk="0" h="369" w="430">
                  <a:moveTo>
                    <a:pt x="210" y="1"/>
                  </a:moveTo>
                  <a:cubicBezTo>
                    <a:pt x="175" y="1"/>
                    <a:pt x="141" y="10"/>
                    <a:pt x="111" y="30"/>
                  </a:cubicBezTo>
                  <a:cubicBezTo>
                    <a:pt x="28" y="85"/>
                    <a:pt x="0" y="211"/>
                    <a:pt x="56" y="294"/>
                  </a:cubicBezTo>
                  <a:cubicBezTo>
                    <a:pt x="89" y="343"/>
                    <a:pt x="147" y="368"/>
                    <a:pt x="205" y="368"/>
                  </a:cubicBezTo>
                  <a:cubicBezTo>
                    <a:pt x="245" y="368"/>
                    <a:pt x="285" y="357"/>
                    <a:pt x="319" y="335"/>
                  </a:cubicBezTo>
                  <a:cubicBezTo>
                    <a:pt x="402" y="279"/>
                    <a:pt x="430" y="168"/>
                    <a:pt x="374" y="85"/>
                  </a:cubicBezTo>
                  <a:cubicBezTo>
                    <a:pt x="338" y="31"/>
                    <a:pt x="274"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30" name="Google Shape;930;p43"/>
          <p:cNvPicPr preferRelativeResize="0"/>
          <p:nvPr/>
        </p:nvPicPr>
        <p:blipFill>
          <a:blip r:embed="rId4">
            <a:alphaModFix/>
          </a:blip>
          <a:stretch>
            <a:fillRect/>
          </a:stretch>
        </p:blipFill>
        <p:spPr>
          <a:xfrm>
            <a:off x="1884806" y="1717318"/>
            <a:ext cx="2998500" cy="1697100"/>
          </a:xfrm>
          <a:prstGeom prst="round2SameRect">
            <a:avLst>
              <a:gd fmla="val 16667" name="adj1"/>
              <a:gd fmla="val 0" name="adj2"/>
            </a:avLst>
          </a:prstGeom>
          <a:noFill/>
          <a:ln>
            <a:noFill/>
          </a:ln>
          <a:effectLst>
            <a:outerShdw blurRad="57150" rotWithShape="0" algn="bl" dir="5400000" dist="19050">
              <a:srgbClr val="000000">
                <a:alpha val="50000"/>
              </a:srgbClr>
            </a:outerShdw>
          </a:effectLst>
        </p:spPr>
      </p:pic>
      <p:pic>
        <p:nvPicPr>
          <p:cNvPr id="931" name="Google Shape;931;p43"/>
          <p:cNvPicPr preferRelativeResize="0"/>
          <p:nvPr/>
        </p:nvPicPr>
        <p:blipFill>
          <a:blip r:embed="rId5">
            <a:alphaModFix/>
          </a:blip>
          <a:stretch>
            <a:fillRect/>
          </a:stretch>
        </p:blipFill>
        <p:spPr>
          <a:xfrm>
            <a:off x="5320826" y="1717325"/>
            <a:ext cx="2665200" cy="1697100"/>
          </a:xfrm>
          <a:prstGeom prst="round2SameRect">
            <a:avLst>
              <a:gd fmla="val 16667" name="adj1"/>
              <a:gd fmla="val 0" name="adj2"/>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935" name="Shape 935"/>
        <p:cNvGrpSpPr/>
        <p:nvPr/>
      </p:nvGrpSpPr>
      <p:grpSpPr>
        <a:xfrm>
          <a:off x="0" y="0"/>
          <a:ext cx="0" cy="0"/>
          <a:chOff x="0" y="0"/>
          <a:chExt cx="0" cy="0"/>
        </a:xfrm>
      </p:grpSpPr>
      <p:sp>
        <p:nvSpPr>
          <p:cNvPr id="936" name="Google Shape;936;p44"/>
          <p:cNvSpPr txBox="1"/>
          <p:nvPr>
            <p:ph idx="1" type="subTitle"/>
          </p:nvPr>
        </p:nvSpPr>
        <p:spPr>
          <a:xfrm>
            <a:off x="3351350" y="1709625"/>
            <a:ext cx="37536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Al poner alguna historia o reel</a:t>
            </a:r>
            <a:endParaRPr/>
          </a:p>
        </p:txBody>
      </p:sp>
      <p:sp>
        <p:nvSpPr>
          <p:cNvPr id="937" name="Google Shape;937;p44"/>
          <p:cNvSpPr txBox="1"/>
          <p:nvPr>
            <p:ph idx="2" type="subTitle"/>
          </p:nvPr>
        </p:nvSpPr>
        <p:spPr>
          <a:xfrm>
            <a:off x="3351350" y="1355825"/>
            <a:ext cx="19656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Instagram</a:t>
            </a:r>
            <a:endParaRPr/>
          </a:p>
        </p:txBody>
      </p:sp>
      <p:sp>
        <p:nvSpPr>
          <p:cNvPr id="938" name="Google Shape;938;p44"/>
          <p:cNvSpPr txBox="1"/>
          <p:nvPr>
            <p:ph idx="3" type="subTitle"/>
          </p:nvPr>
        </p:nvSpPr>
        <p:spPr>
          <a:xfrm>
            <a:off x="3351350" y="2780700"/>
            <a:ext cx="37536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Públicas</a:t>
            </a:r>
            <a:r>
              <a:rPr lang="en"/>
              <a:t> la música que escuchas. </a:t>
            </a:r>
            <a:endParaRPr/>
          </a:p>
        </p:txBody>
      </p:sp>
      <p:sp>
        <p:nvSpPr>
          <p:cNvPr id="939" name="Google Shape;939;p44"/>
          <p:cNvSpPr txBox="1"/>
          <p:nvPr>
            <p:ph idx="4" type="subTitle"/>
          </p:nvPr>
        </p:nvSpPr>
        <p:spPr>
          <a:xfrm>
            <a:off x="3351350" y="2426900"/>
            <a:ext cx="19656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Facebook</a:t>
            </a:r>
            <a:endParaRPr/>
          </a:p>
        </p:txBody>
      </p:sp>
      <p:sp>
        <p:nvSpPr>
          <p:cNvPr id="940" name="Google Shape;940;p44"/>
          <p:cNvSpPr txBox="1"/>
          <p:nvPr>
            <p:ph idx="5" type="subTitle"/>
          </p:nvPr>
        </p:nvSpPr>
        <p:spPr>
          <a:xfrm>
            <a:off x="3351350" y="3851775"/>
            <a:ext cx="3753600" cy="5055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Compartes vía Whatsapp la música que estás escuchando</a:t>
            </a:r>
            <a:endParaRPr/>
          </a:p>
        </p:txBody>
      </p:sp>
      <p:sp>
        <p:nvSpPr>
          <p:cNvPr id="941" name="Google Shape;941;p44"/>
          <p:cNvSpPr txBox="1"/>
          <p:nvPr>
            <p:ph idx="6" type="subTitle"/>
          </p:nvPr>
        </p:nvSpPr>
        <p:spPr>
          <a:xfrm>
            <a:off x="3351350" y="3497975"/>
            <a:ext cx="19656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WhatsApp</a:t>
            </a:r>
            <a:endParaRPr/>
          </a:p>
        </p:txBody>
      </p:sp>
      <p:sp>
        <p:nvSpPr>
          <p:cNvPr id="942" name="Google Shape;942;p44"/>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Aplicaciones con las que interactúa</a:t>
            </a:r>
            <a:endParaRPr/>
          </a:p>
        </p:txBody>
      </p:sp>
      <p:grpSp>
        <p:nvGrpSpPr>
          <p:cNvPr id="943" name="Google Shape;943;p44"/>
          <p:cNvGrpSpPr/>
          <p:nvPr/>
        </p:nvGrpSpPr>
        <p:grpSpPr>
          <a:xfrm>
            <a:off x="723837" y="552000"/>
            <a:ext cx="1218671" cy="1640915"/>
            <a:chOff x="723837" y="552000"/>
            <a:chExt cx="1218671" cy="1640915"/>
          </a:xfrm>
        </p:grpSpPr>
        <p:sp>
          <p:nvSpPr>
            <p:cNvPr id="944" name="Google Shape;944;p44"/>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4"/>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4"/>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949" name="Google Shape;949;p44"/>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951" name="Google Shape;951;p44"/>
            <p:cNvGrpSpPr/>
            <p:nvPr/>
          </p:nvGrpSpPr>
          <p:grpSpPr>
            <a:xfrm>
              <a:off x="729630" y="1968358"/>
              <a:ext cx="255615" cy="224557"/>
              <a:chOff x="6184139" y="1980808"/>
              <a:chExt cx="451696" cy="396814"/>
            </a:xfrm>
          </p:grpSpPr>
          <p:sp>
            <p:nvSpPr>
              <p:cNvPr id="952" name="Google Shape;952;p44"/>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44"/>
            <p:cNvGrpSpPr/>
            <p:nvPr/>
          </p:nvGrpSpPr>
          <p:grpSpPr>
            <a:xfrm>
              <a:off x="729630" y="975085"/>
              <a:ext cx="255615" cy="254967"/>
              <a:chOff x="6184139" y="1220827"/>
              <a:chExt cx="451696" cy="450552"/>
            </a:xfrm>
          </p:grpSpPr>
          <p:sp>
            <p:nvSpPr>
              <p:cNvPr id="955" name="Google Shape;955;p44"/>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4"/>
            <p:cNvGrpSpPr/>
            <p:nvPr/>
          </p:nvGrpSpPr>
          <p:grpSpPr>
            <a:xfrm>
              <a:off x="723837" y="1482615"/>
              <a:ext cx="267223" cy="233165"/>
              <a:chOff x="6908262" y="1240186"/>
              <a:chExt cx="472209" cy="412024"/>
            </a:xfrm>
          </p:grpSpPr>
          <p:sp>
            <p:nvSpPr>
              <p:cNvPr id="959" name="Google Shape;959;p44"/>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67" name="Google Shape;967;p44"/>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968" name="Google Shape;968;p44"/>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969" name="Google Shape;969;p44"/>
          <p:cNvSpPr/>
          <p:nvPr/>
        </p:nvSpPr>
        <p:spPr>
          <a:xfrm>
            <a:off x="2095625" y="1277433"/>
            <a:ext cx="1016100" cy="1016100"/>
          </a:xfrm>
          <a:prstGeom prst="rect">
            <a:avLst/>
          </a:pr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2095625" y="2342922"/>
            <a:ext cx="1016100" cy="1016100"/>
          </a:xfrm>
          <a:prstGeom prst="rect">
            <a:avLst/>
          </a:pr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2095625" y="3408422"/>
            <a:ext cx="1016100" cy="1016100"/>
          </a:xfrm>
          <a:prstGeom prst="rect">
            <a:avLst/>
          </a:pr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44"/>
          <p:cNvGrpSpPr/>
          <p:nvPr/>
        </p:nvGrpSpPr>
        <p:grpSpPr>
          <a:xfrm>
            <a:off x="7889455" y="1392249"/>
            <a:ext cx="240229" cy="233993"/>
            <a:chOff x="5548725" y="1996100"/>
            <a:chExt cx="275650" cy="269950"/>
          </a:xfrm>
        </p:grpSpPr>
        <p:sp>
          <p:nvSpPr>
            <p:cNvPr id="973" name="Google Shape;973;p44"/>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 name="Google Shape;975;p44"/>
          <p:cNvSpPr txBox="1"/>
          <p:nvPr/>
        </p:nvSpPr>
        <p:spPr>
          <a:xfrm>
            <a:off x="7156900" y="1436193"/>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a:t>
            </a:r>
            <a:r>
              <a:rPr lang="en" sz="1000">
                <a:solidFill>
                  <a:schemeClr val="accent1"/>
                </a:solidFill>
                <a:latin typeface="Metrophobic"/>
                <a:ea typeface="Metrophobic"/>
                <a:cs typeface="Metrophobic"/>
                <a:sym typeface="Metrophobic"/>
              </a:rPr>
              <a:t>:</a:t>
            </a:r>
            <a:r>
              <a:rPr lang="en" sz="1000">
                <a:solidFill>
                  <a:schemeClr val="accent1"/>
                </a:solidFill>
                <a:latin typeface="Metrophobic"/>
                <a:ea typeface="Metrophobic"/>
                <a:cs typeface="Metrophobic"/>
                <a:sym typeface="Metrophobic"/>
              </a:rPr>
              <a:t>15</a:t>
            </a:r>
            <a:endParaRPr sz="1000">
              <a:solidFill>
                <a:schemeClr val="accent1"/>
              </a:solidFill>
              <a:latin typeface="Metrophobic"/>
              <a:ea typeface="Metrophobic"/>
              <a:cs typeface="Metrophobic"/>
              <a:sym typeface="Metrophobic"/>
            </a:endParaRPr>
          </a:p>
        </p:txBody>
      </p:sp>
      <p:grpSp>
        <p:nvGrpSpPr>
          <p:cNvPr id="976" name="Google Shape;976;p44"/>
          <p:cNvGrpSpPr/>
          <p:nvPr/>
        </p:nvGrpSpPr>
        <p:grpSpPr>
          <a:xfrm>
            <a:off x="7889455" y="2465563"/>
            <a:ext cx="240229" cy="233993"/>
            <a:chOff x="5548725" y="1996100"/>
            <a:chExt cx="275650" cy="269950"/>
          </a:xfrm>
        </p:grpSpPr>
        <p:sp>
          <p:nvSpPr>
            <p:cNvPr id="977" name="Google Shape;977;p44"/>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44"/>
          <p:cNvSpPr txBox="1"/>
          <p:nvPr/>
        </p:nvSpPr>
        <p:spPr>
          <a:xfrm>
            <a:off x="7156900" y="2509509"/>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a:t>
            </a:r>
            <a:r>
              <a:rPr lang="en" sz="1000">
                <a:solidFill>
                  <a:schemeClr val="accent1"/>
                </a:solidFill>
                <a:latin typeface="Metrophobic"/>
                <a:ea typeface="Metrophobic"/>
                <a:cs typeface="Metrophobic"/>
                <a:sym typeface="Metrophobic"/>
              </a:rPr>
              <a:t>:</a:t>
            </a:r>
            <a:r>
              <a:rPr lang="en" sz="1000">
                <a:solidFill>
                  <a:schemeClr val="accent1"/>
                </a:solidFill>
                <a:latin typeface="Metrophobic"/>
                <a:ea typeface="Metrophobic"/>
                <a:cs typeface="Metrophobic"/>
                <a:sym typeface="Metrophobic"/>
              </a:rPr>
              <a:t>20</a:t>
            </a:r>
            <a:endParaRPr sz="1000">
              <a:solidFill>
                <a:schemeClr val="accent1"/>
              </a:solidFill>
              <a:latin typeface="Metrophobic"/>
              <a:ea typeface="Metrophobic"/>
              <a:cs typeface="Metrophobic"/>
              <a:sym typeface="Metrophobic"/>
            </a:endParaRPr>
          </a:p>
        </p:txBody>
      </p:sp>
      <p:grpSp>
        <p:nvGrpSpPr>
          <p:cNvPr id="980" name="Google Shape;980;p44"/>
          <p:cNvGrpSpPr/>
          <p:nvPr/>
        </p:nvGrpSpPr>
        <p:grpSpPr>
          <a:xfrm>
            <a:off x="7889455" y="3533225"/>
            <a:ext cx="240229" cy="233993"/>
            <a:chOff x="5548725" y="1996100"/>
            <a:chExt cx="275650" cy="269950"/>
          </a:xfrm>
        </p:grpSpPr>
        <p:sp>
          <p:nvSpPr>
            <p:cNvPr id="981" name="Google Shape;981;p44"/>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44"/>
          <p:cNvSpPr txBox="1"/>
          <p:nvPr/>
        </p:nvSpPr>
        <p:spPr>
          <a:xfrm>
            <a:off x="7156900" y="3577169"/>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a:t>
            </a:r>
            <a:r>
              <a:rPr lang="en" sz="1000">
                <a:solidFill>
                  <a:schemeClr val="accent1"/>
                </a:solidFill>
                <a:latin typeface="Metrophobic"/>
                <a:ea typeface="Metrophobic"/>
                <a:cs typeface="Metrophobic"/>
                <a:sym typeface="Metrophobic"/>
              </a:rPr>
              <a:t>:</a:t>
            </a:r>
            <a:r>
              <a:rPr lang="en" sz="1000">
                <a:solidFill>
                  <a:schemeClr val="accent1"/>
                </a:solidFill>
                <a:latin typeface="Metrophobic"/>
                <a:ea typeface="Metrophobic"/>
                <a:cs typeface="Metrophobic"/>
                <a:sym typeface="Metrophobic"/>
              </a:rPr>
              <a:t>10</a:t>
            </a:r>
            <a:endParaRPr sz="1000">
              <a:solidFill>
                <a:schemeClr val="accent1"/>
              </a:solidFill>
              <a:latin typeface="Metrophobic"/>
              <a:ea typeface="Metrophobic"/>
              <a:cs typeface="Metrophobic"/>
              <a:sym typeface="Metrophobic"/>
            </a:endParaRPr>
          </a:p>
        </p:txBody>
      </p:sp>
      <p:pic>
        <p:nvPicPr>
          <p:cNvPr id="984" name="Google Shape;984;p44"/>
          <p:cNvPicPr preferRelativeResize="0"/>
          <p:nvPr/>
        </p:nvPicPr>
        <p:blipFill>
          <a:blip r:embed="rId3">
            <a:alphaModFix/>
          </a:blip>
          <a:stretch>
            <a:fillRect/>
          </a:stretch>
        </p:blipFill>
        <p:spPr>
          <a:xfrm>
            <a:off x="2270075" y="2517375"/>
            <a:ext cx="667200" cy="667200"/>
          </a:xfrm>
          <a:prstGeom prst="rect">
            <a:avLst/>
          </a:prstGeom>
          <a:noFill/>
          <a:ln>
            <a:noFill/>
          </a:ln>
        </p:spPr>
      </p:pic>
      <p:pic>
        <p:nvPicPr>
          <p:cNvPr id="985" name="Google Shape;985;p44"/>
          <p:cNvPicPr preferRelativeResize="0"/>
          <p:nvPr/>
        </p:nvPicPr>
        <p:blipFill>
          <a:blip r:embed="rId4">
            <a:alphaModFix/>
          </a:blip>
          <a:stretch>
            <a:fillRect/>
          </a:stretch>
        </p:blipFill>
        <p:spPr>
          <a:xfrm>
            <a:off x="2319738" y="1547200"/>
            <a:ext cx="567876" cy="567474"/>
          </a:xfrm>
          <a:prstGeom prst="rect">
            <a:avLst/>
          </a:prstGeom>
          <a:noFill/>
          <a:ln>
            <a:noFill/>
          </a:ln>
        </p:spPr>
      </p:pic>
      <p:pic>
        <p:nvPicPr>
          <p:cNvPr id="986" name="Google Shape;986;p44"/>
          <p:cNvPicPr preferRelativeResize="0"/>
          <p:nvPr/>
        </p:nvPicPr>
        <p:blipFill>
          <a:blip r:embed="rId5">
            <a:alphaModFix/>
          </a:blip>
          <a:stretch>
            <a:fillRect/>
          </a:stretch>
        </p:blipFill>
        <p:spPr>
          <a:xfrm>
            <a:off x="2319738" y="3631268"/>
            <a:ext cx="567877" cy="57040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990" name="Shape 990"/>
        <p:cNvGrpSpPr/>
        <p:nvPr/>
      </p:nvGrpSpPr>
      <p:grpSpPr>
        <a:xfrm>
          <a:off x="0" y="0"/>
          <a:ext cx="0" cy="0"/>
          <a:chOff x="0" y="0"/>
          <a:chExt cx="0" cy="0"/>
        </a:xfrm>
      </p:grpSpPr>
      <p:sp>
        <p:nvSpPr>
          <p:cNvPr id="991" name="Google Shape;991;p45"/>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Funcionalidad con Comunicaciones</a:t>
            </a:r>
            <a:endParaRPr/>
          </a:p>
        </p:txBody>
      </p:sp>
      <p:sp>
        <p:nvSpPr>
          <p:cNvPr id="992" name="Google Shape;992;p45"/>
          <p:cNvSpPr txBox="1"/>
          <p:nvPr>
            <p:ph idx="1" type="subTitle"/>
          </p:nvPr>
        </p:nvSpPr>
        <p:spPr>
          <a:xfrm>
            <a:off x="2633000" y="1959950"/>
            <a:ext cx="2355000" cy="562200"/>
          </a:xfrm>
          <a:prstGeom prst="rect">
            <a:avLst/>
          </a:prstGeom>
        </p:spPr>
        <p:txBody>
          <a:bodyPr anchorCtr="0" anchor="t" bIns="0" lIns="91425" spcFirstLastPara="1" rIns="91425" wrap="square" tIns="0">
            <a:noAutofit/>
          </a:bodyPr>
          <a:lstStyle/>
          <a:p>
            <a:pPr indent="0" lvl="0" marL="0" rtl="0" algn="just">
              <a:lnSpc>
                <a:spcPct val="115000"/>
              </a:lnSpc>
              <a:spcBef>
                <a:spcPts val="1200"/>
              </a:spcBef>
              <a:spcAft>
                <a:spcPts val="1200"/>
              </a:spcAft>
              <a:buNone/>
            </a:pPr>
            <a:r>
              <a:rPr lang="en" sz="1200">
                <a:solidFill>
                  <a:srgbClr val="000000"/>
                </a:solidFill>
                <a:latin typeface="Arial"/>
                <a:ea typeface="Arial"/>
                <a:cs typeface="Arial"/>
                <a:sym typeface="Arial"/>
              </a:rPr>
              <a:t> </a:t>
            </a:r>
            <a:r>
              <a:rPr lang="en" sz="1200">
                <a:latin typeface="Arial"/>
                <a:ea typeface="Arial"/>
                <a:cs typeface="Arial"/>
                <a:sym typeface="Arial"/>
              </a:rPr>
              <a:t>Detecta si hay otros dispositivos en la misma red disponibles para reproducir el contenido de la misma aplicación</a:t>
            </a:r>
            <a:endParaRPr/>
          </a:p>
        </p:txBody>
      </p:sp>
      <p:sp>
        <p:nvSpPr>
          <p:cNvPr id="993" name="Google Shape;993;p45"/>
          <p:cNvSpPr txBox="1"/>
          <p:nvPr>
            <p:ph idx="3" type="subTitle"/>
          </p:nvPr>
        </p:nvSpPr>
        <p:spPr>
          <a:xfrm>
            <a:off x="6171999" y="1959950"/>
            <a:ext cx="2252100" cy="562200"/>
          </a:xfrm>
          <a:prstGeom prst="rect">
            <a:avLst/>
          </a:prstGeom>
        </p:spPr>
        <p:txBody>
          <a:bodyPr anchorCtr="0" anchor="t" bIns="0" lIns="91425" spcFirstLastPara="1" rIns="91425" wrap="square" tIns="0">
            <a:noAutofit/>
          </a:bodyPr>
          <a:lstStyle/>
          <a:p>
            <a:pPr indent="0" lvl="0" marL="0" rtl="0" algn="just">
              <a:lnSpc>
                <a:spcPct val="115000"/>
              </a:lnSpc>
              <a:spcBef>
                <a:spcPts val="1200"/>
              </a:spcBef>
              <a:spcAft>
                <a:spcPts val="1200"/>
              </a:spcAft>
              <a:buNone/>
            </a:pPr>
            <a:r>
              <a:rPr lang="en" sz="1200">
                <a:latin typeface="Arial"/>
                <a:ea typeface="Arial"/>
                <a:cs typeface="Arial"/>
                <a:sym typeface="Arial"/>
              </a:rPr>
              <a:t>Reproduce la  música a través de algún otro dispositivo.</a:t>
            </a:r>
            <a:endParaRPr/>
          </a:p>
        </p:txBody>
      </p:sp>
      <p:sp>
        <p:nvSpPr>
          <p:cNvPr id="994" name="Google Shape;994;p45"/>
          <p:cNvSpPr txBox="1"/>
          <p:nvPr>
            <p:ph idx="2" type="subTitle"/>
          </p:nvPr>
        </p:nvSpPr>
        <p:spPr>
          <a:xfrm>
            <a:off x="2633001" y="1574850"/>
            <a:ext cx="14064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Wifi</a:t>
            </a:r>
            <a:endParaRPr/>
          </a:p>
        </p:txBody>
      </p:sp>
      <p:sp>
        <p:nvSpPr>
          <p:cNvPr id="995" name="Google Shape;995;p45"/>
          <p:cNvSpPr txBox="1"/>
          <p:nvPr>
            <p:ph idx="4" type="subTitle"/>
          </p:nvPr>
        </p:nvSpPr>
        <p:spPr>
          <a:xfrm>
            <a:off x="6172000" y="1574850"/>
            <a:ext cx="14064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Bluetooth</a:t>
            </a:r>
            <a:endParaRPr/>
          </a:p>
        </p:txBody>
      </p:sp>
      <p:sp>
        <p:nvSpPr>
          <p:cNvPr id="996" name="Google Shape;996;p45"/>
          <p:cNvSpPr txBox="1"/>
          <p:nvPr>
            <p:ph idx="5" type="subTitle"/>
          </p:nvPr>
        </p:nvSpPr>
        <p:spPr>
          <a:xfrm>
            <a:off x="2633000" y="3610100"/>
            <a:ext cx="2252100" cy="5622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Despite being red, Mars is a cold place</a:t>
            </a:r>
            <a:endParaRPr/>
          </a:p>
        </p:txBody>
      </p:sp>
      <p:sp>
        <p:nvSpPr>
          <p:cNvPr id="997" name="Google Shape;997;p45"/>
          <p:cNvSpPr txBox="1"/>
          <p:nvPr>
            <p:ph idx="6" type="subTitle"/>
          </p:nvPr>
        </p:nvSpPr>
        <p:spPr>
          <a:xfrm>
            <a:off x="2633000" y="3225000"/>
            <a:ext cx="17109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Red Móvil</a:t>
            </a:r>
            <a:endParaRPr/>
          </a:p>
        </p:txBody>
      </p:sp>
      <p:grpSp>
        <p:nvGrpSpPr>
          <p:cNvPr id="998" name="Google Shape;998;p45"/>
          <p:cNvGrpSpPr/>
          <p:nvPr/>
        </p:nvGrpSpPr>
        <p:grpSpPr>
          <a:xfrm>
            <a:off x="723837" y="552000"/>
            <a:ext cx="1218671" cy="1640915"/>
            <a:chOff x="723837" y="552000"/>
            <a:chExt cx="1218671" cy="1640915"/>
          </a:xfrm>
        </p:grpSpPr>
        <p:sp>
          <p:nvSpPr>
            <p:cNvPr id="999" name="Google Shape;999;p45"/>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1004" name="Google Shape;1004;p45"/>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1006" name="Google Shape;1006;p45"/>
            <p:cNvGrpSpPr/>
            <p:nvPr/>
          </p:nvGrpSpPr>
          <p:grpSpPr>
            <a:xfrm>
              <a:off x="729630" y="1968358"/>
              <a:ext cx="255615" cy="224557"/>
              <a:chOff x="6184139" y="1980808"/>
              <a:chExt cx="451696" cy="396814"/>
            </a:xfrm>
          </p:grpSpPr>
          <p:sp>
            <p:nvSpPr>
              <p:cNvPr id="1007" name="Google Shape;1007;p45"/>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5"/>
            <p:cNvGrpSpPr/>
            <p:nvPr/>
          </p:nvGrpSpPr>
          <p:grpSpPr>
            <a:xfrm>
              <a:off x="729630" y="975085"/>
              <a:ext cx="255615" cy="254967"/>
              <a:chOff x="6184139" y="1220827"/>
              <a:chExt cx="451696" cy="450552"/>
            </a:xfrm>
          </p:grpSpPr>
          <p:sp>
            <p:nvSpPr>
              <p:cNvPr id="1010" name="Google Shape;1010;p45"/>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45"/>
            <p:cNvGrpSpPr/>
            <p:nvPr/>
          </p:nvGrpSpPr>
          <p:grpSpPr>
            <a:xfrm>
              <a:off x="723837" y="1482615"/>
              <a:ext cx="267223" cy="233165"/>
              <a:chOff x="6908262" y="1240186"/>
              <a:chExt cx="472209" cy="412024"/>
            </a:xfrm>
          </p:grpSpPr>
          <p:sp>
            <p:nvSpPr>
              <p:cNvPr id="1014" name="Google Shape;1014;p45"/>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2" name="Google Shape;1022;p45"/>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1023" name="Google Shape;1023;p45"/>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1024" name="Google Shape;1024;p45"/>
          <p:cNvSpPr/>
          <p:nvPr/>
        </p:nvSpPr>
        <p:spPr>
          <a:xfrm>
            <a:off x="1488975" y="1506058"/>
            <a:ext cx="1016100" cy="1016100"/>
          </a:xfrm>
          <a:prstGeom prst="rect">
            <a:avLst/>
          </a:prstGeom>
          <a:gradFill>
            <a:gsLst>
              <a:gs pos="0">
                <a:schemeClr val="lt2"/>
              </a:gs>
              <a:gs pos="2000">
                <a:schemeClr val="lt2"/>
              </a:gs>
              <a:gs pos="100000">
                <a:srgbClr val="0C2E3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1488975" y="3156208"/>
            <a:ext cx="1016100" cy="1016100"/>
          </a:xfrm>
          <a:prstGeom prst="rect">
            <a:avLst/>
          </a:prstGeom>
          <a:gradFill>
            <a:gsLst>
              <a:gs pos="0">
                <a:schemeClr val="lt2"/>
              </a:gs>
              <a:gs pos="2000">
                <a:schemeClr val="lt2"/>
              </a:gs>
              <a:gs pos="100000">
                <a:srgbClr val="0C2E3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5037500" y="1506058"/>
            <a:ext cx="1016100" cy="1016100"/>
          </a:xfrm>
          <a:prstGeom prst="rect">
            <a:avLst/>
          </a:prstGeom>
          <a:gradFill>
            <a:gsLst>
              <a:gs pos="0">
                <a:schemeClr val="lt2"/>
              </a:gs>
              <a:gs pos="2000">
                <a:schemeClr val="lt2"/>
              </a:gs>
              <a:gs pos="100000">
                <a:srgbClr val="0C2E3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 name="Google Shape;1027;p45"/>
          <p:cNvGrpSpPr/>
          <p:nvPr/>
        </p:nvGrpSpPr>
        <p:grpSpPr>
          <a:xfrm>
            <a:off x="8081555" y="1612849"/>
            <a:ext cx="240229" cy="233993"/>
            <a:chOff x="5548725" y="1996100"/>
            <a:chExt cx="275650" cy="269950"/>
          </a:xfrm>
        </p:grpSpPr>
        <p:sp>
          <p:nvSpPr>
            <p:cNvPr id="1028" name="Google Shape;1028;p45"/>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 name="Google Shape;1030;p45"/>
          <p:cNvSpPr txBox="1"/>
          <p:nvPr/>
        </p:nvSpPr>
        <p:spPr>
          <a:xfrm>
            <a:off x="7349000" y="1656793"/>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45min</a:t>
            </a:r>
            <a:endParaRPr sz="1000">
              <a:solidFill>
                <a:schemeClr val="accent1"/>
              </a:solidFill>
              <a:latin typeface="Metrophobic"/>
              <a:ea typeface="Metrophobic"/>
              <a:cs typeface="Metrophobic"/>
              <a:sym typeface="Metrophobic"/>
            </a:endParaRPr>
          </a:p>
        </p:txBody>
      </p:sp>
      <p:grpSp>
        <p:nvGrpSpPr>
          <p:cNvPr id="1031" name="Google Shape;1031;p45"/>
          <p:cNvGrpSpPr/>
          <p:nvPr/>
        </p:nvGrpSpPr>
        <p:grpSpPr>
          <a:xfrm>
            <a:off x="4542605" y="1612849"/>
            <a:ext cx="240229" cy="233993"/>
            <a:chOff x="5548725" y="1996100"/>
            <a:chExt cx="275650" cy="269950"/>
          </a:xfrm>
        </p:grpSpPr>
        <p:sp>
          <p:nvSpPr>
            <p:cNvPr id="1032" name="Google Shape;1032;p45"/>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45"/>
          <p:cNvSpPr txBox="1"/>
          <p:nvPr/>
        </p:nvSpPr>
        <p:spPr>
          <a:xfrm>
            <a:off x="3810050" y="1656793"/>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1h4min</a:t>
            </a:r>
            <a:endParaRPr sz="1000">
              <a:solidFill>
                <a:schemeClr val="accent1"/>
              </a:solidFill>
              <a:latin typeface="Metrophobic"/>
              <a:ea typeface="Metrophobic"/>
              <a:cs typeface="Metrophobic"/>
              <a:sym typeface="Metrophobic"/>
            </a:endParaRPr>
          </a:p>
        </p:txBody>
      </p:sp>
      <p:grpSp>
        <p:nvGrpSpPr>
          <p:cNvPr id="1035" name="Google Shape;1035;p45"/>
          <p:cNvGrpSpPr/>
          <p:nvPr/>
        </p:nvGrpSpPr>
        <p:grpSpPr>
          <a:xfrm>
            <a:off x="4542605" y="3273199"/>
            <a:ext cx="240229" cy="233993"/>
            <a:chOff x="5548725" y="1996100"/>
            <a:chExt cx="275650" cy="269950"/>
          </a:xfrm>
        </p:grpSpPr>
        <p:sp>
          <p:nvSpPr>
            <p:cNvPr id="1036" name="Google Shape;1036;p45"/>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45"/>
          <p:cNvSpPr txBox="1"/>
          <p:nvPr/>
        </p:nvSpPr>
        <p:spPr>
          <a:xfrm>
            <a:off x="3810050" y="3317143"/>
            <a:ext cx="667200" cy="146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000">
                <a:solidFill>
                  <a:schemeClr val="accent1"/>
                </a:solidFill>
                <a:latin typeface="Metrophobic"/>
                <a:ea typeface="Metrophobic"/>
                <a:cs typeface="Metrophobic"/>
                <a:sym typeface="Metrophobic"/>
              </a:rPr>
              <a:t>30min</a:t>
            </a:r>
            <a:endParaRPr sz="1000">
              <a:solidFill>
                <a:schemeClr val="accent1"/>
              </a:solidFill>
              <a:latin typeface="Metrophobic"/>
              <a:ea typeface="Metrophobic"/>
              <a:cs typeface="Metrophobic"/>
              <a:sym typeface="Metrophobic"/>
            </a:endParaRPr>
          </a:p>
        </p:txBody>
      </p:sp>
      <p:pic>
        <p:nvPicPr>
          <p:cNvPr id="1039" name="Google Shape;1039;p45"/>
          <p:cNvPicPr preferRelativeResize="0"/>
          <p:nvPr/>
        </p:nvPicPr>
        <p:blipFill>
          <a:blip r:embed="rId3">
            <a:alphaModFix/>
          </a:blip>
          <a:stretch>
            <a:fillRect/>
          </a:stretch>
        </p:blipFill>
        <p:spPr>
          <a:xfrm>
            <a:off x="1321600" y="1634191"/>
            <a:ext cx="1350861" cy="759850"/>
          </a:xfrm>
          <a:prstGeom prst="rect">
            <a:avLst/>
          </a:prstGeom>
          <a:noFill/>
          <a:ln>
            <a:noFill/>
          </a:ln>
        </p:spPr>
      </p:pic>
      <p:pic>
        <p:nvPicPr>
          <p:cNvPr id="1040" name="Google Shape;1040;p45"/>
          <p:cNvPicPr preferRelativeResize="0"/>
          <p:nvPr/>
        </p:nvPicPr>
        <p:blipFill>
          <a:blip r:embed="rId4">
            <a:alphaModFix/>
          </a:blip>
          <a:stretch>
            <a:fillRect/>
          </a:stretch>
        </p:blipFill>
        <p:spPr>
          <a:xfrm>
            <a:off x="5253917" y="1634200"/>
            <a:ext cx="499774" cy="759849"/>
          </a:xfrm>
          <a:prstGeom prst="rect">
            <a:avLst/>
          </a:prstGeom>
          <a:noFill/>
          <a:ln>
            <a:noFill/>
          </a:ln>
        </p:spPr>
      </p:pic>
      <p:pic>
        <p:nvPicPr>
          <p:cNvPr id="1041" name="Google Shape;1041;p45"/>
          <p:cNvPicPr preferRelativeResize="0"/>
          <p:nvPr/>
        </p:nvPicPr>
        <p:blipFill>
          <a:blip r:embed="rId5">
            <a:alphaModFix/>
          </a:blip>
          <a:stretch>
            <a:fillRect/>
          </a:stretch>
        </p:blipFill>
        <p:spPr>
          <a:xfrm>
            <a:off x="1543188" y="3210413"/>
            <a:ext cx="907675" cy="907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1045" name="Shape 1045"/>
        <p:cNvGrpSpPr/>
        <p:nvPr/>
      </p:nvGrpSpPr>
      <p:grpSpPr>
        <a:xfrm>
          <a:off x="0" y="0"/>
          <a:ext cx="0" cy="0"/>
          <a:chOff x="0" y="0"/>
          <a:chExt cx="0" cy="0"/>
        </a:xfrm>
      </p:grpSpPr>
      <p:sp>
        <p:nvSpPr>
          <p:cNvPr id="1046" name="Google Shape;1046;p46"/>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Mejoras </a:t>
            </a:r>
            <a:endParaRPr/>
          </a:p>
        </p:txBody>
      </p:sp>
      <p:sp>
        <p:nvSpPr>
          <p:cNvPr id="1047" name="Google Shape;1047;p46"/>
          <p:cNvSpPr txBox="1"/>
          <p:nvPr>
            <p:ph idx="2" type="subTitle"/>
          </p:nvPr>
        </p:nvSpPr>
        <p:spPr>
          <a:xfrm>
            <a:off x="2087779" y="1465800"/>
            <a:ext cx="48645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600"/>
              <a:t>Mejor sincronización en sesiones de grupo</a:t>
            </a:r>
            <a:endParaRPr sz="1600"/>
          </a:p>
        </p:txBody>
      </p:sp>
      <p:sp>
        <p:nvSpPr>
          <p:cNvPr id="1048" name="Google Shape;1048;p46"/>
          <p:cNvSpPr txBox="1"/>
          <p:nvPr>
            <p:ph idx="6" type="subTitle"/>
          </p:nvPr>
        </p:nvSpPr>
        <p:spPr>
          <a:xfrm>
            <a:off x="2087778" y="1970900"/>
            <a:ext cx="42843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600"/>
              <a:t>Optimizar reproduccion de musica cuando no hay internet</a:t>
            </a:r>
            <a:endParaRPr sz="1600"/>
          </a:p>
        </p:txBody>
      </p:sp>
      <p:sp>
        <p:nvSpPr>
          <p:cNvPr id="1049" name="Google Shape;1049;p46"/>
          <p:cNvSpPr txBox="1"/>
          <p:nvPr>
            <p:ph idx="24" type="title"/>
          </p:nvPr>
        </p:nvSpPr>
        <p:spPr>
          <a:xfrm>
            <a:off x="1125971" y="1462825"/>
            <a:ext cx="961800" cy="4398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solidFill>
                  <a:schemeClr val="lt2"/>
                </a:solidFill>
              </a:rPr>
              <a:t>#</a:t>
            </a:r>
            <a:endParaRPr/>
          </a:p>
        </p:txBody>
      </p:sp>
      <p:sp>
        <p:nvSpPr>
          <p:cNvPr id="1050" name="Google Shape;1050;p46"/>
          <p:cNvSpPr txBox="1"/>
          <p:nvPr>
            <p:ph idx="25" type="title"/>
          </p:nvPr>
        </p:nvSpPr>
        <p:spPr>
          <a:xfrm>
            <a:off x="1125971" y="1970888"/>
            <a:ext cx="961800" cy="4398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solidFill>
                  <a:schemeClr val="lt2"/>
                </a:solidFill>
              </a:rPr>
              <a:t>#</a:t>
            </a:r>
            <a:endParaRPr/>
          </a:p>
        </p:txBody>
      </p:sp>
      <p:grpSp>
        <p:nvGrpSpPr>
          <p:cNvPr id="1051" name="Google Shape;1051;p46"/>
          <p:cNvGrpSpPr/>
          <p:nvPr/>
        </p:nvGrpSpPr>
        <p:grpSpPr>
          <a:xfrm>
            <a:off x="654212" y="540000"/>
            <a:ext cx="1218671" cy="1640915"/>
            <a:chOff x="723837" y="552000"/>
            <a:chExt cx="1218671" cy="1640915"/>
          </a:xfrm>
        </p:grpSpPr>
        <p:sp>
          <p:nvSpPr>
            <p:cNvPr id="1052" name="Google Shape;1052;p46"/>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6"/>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1057" name="Google Shape;1057;p46"/>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1059" name="Google Shape;1059;p46"/>
            <p:cNvGrpSpPr/>
            <p:nvPr/>
          </p:nvGrpSpPr>
          <p:grpSpPr>
            <a:xfrm>
              <a:off x="729630" y="1968358"/>
              <a:ext cx="255615" cy="224557"/>
              <a:chOff x="6184139" y="1980808"/>
              <a:chExt cx="451696" cy="396814"/>
            </a:xfrm>
          </p:grpSpPr>
          <p:sp>
            <p:nvSpPr>
              <p:cNvPr id="1060" name="Google Shape;1060;p46"/>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46"/>
            <p:cNvGrpSpPr/>
            <p:nvPr/>
          </p:nvGrpSpPr>
          <p:grpSpPr>
            <a:xfrm>
              <a:off x="729630" y="975085"/>
              <a:ext cx="255615" cy="254967"/>
              <a:chOff x="6184139" y="1220827"/>
              <a:chExt cx="451696" cy="450552"/>
            </a:xfrm>
          </p:grpSpPr>
          <p:sp>
            <p:nvSpPr>
              <p:cNvPr id="1063" name="Google Shape;1063;p46"/>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6"/>
            <p:cNvGrpSpPr/>
            <p:nvPr/>
          </p:nvGrpSpPr>
          <p:grpSpPr>
            <a:xfrm>
              <a:off x="723837" y="1482615"/>
              <a:ext cx="267223" cy="233165"/>
              <a:chOff x="6908262" y="1240186"/>
              <a:chExt cx="472209" cy="412024"/>
            </a:xfrm>
          </p:grpSpPr>
          <p:sp>
            <p:nvSpPr>
              <p:cNvPr id="1067" name="Google Shape;1067;p46"/>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6"/>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5" name="Google Shape;1075;p46"/>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1076" name="Google Shape;1076;p46"/>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pic>
        <p:nvPicPr>
          <p:cNvPr id="1077" name="Google Shape;1077;p46"/>
          <p:cNvPicPr preferRelativeResize="0"/>
          <p:nvPr/>
        </p:nvPicPr>
        <p:blipFill>
          <a:blip r:embed="rId3">
            <a:alphaModFix/>
          </a:blip>
          <a:stretch>
            <a:fillRect/>
          </a:stretch>
        </p:blipFill>
        <p:spPr>
          <a:xfrm flipH="1">
            <a:off x="1872875" y="2610100"/>
            <a:ext cx="2333100" cy="1747500"/>
          </a:xfrm>
          <a:prstGeom prst="round1Rect">
            <a:avLst>
              <a:gd fmla="val 16667" name="adj"/>
            </a:avLst>
          </a:prstGeom>
          <a:noFill/>
          <a:ln>
            <a:noFill/>
          </a:ln>
        </p:spPr>
      </p:pic>
      <p:sp>
        <p:nvSpPr>
          <p:cNvPr id="1078" name="Google Shape;1078;p46"/>
          <p:cNvSpPr txBox="1"/>
          <p:nvPr>
            <p:ph idx="2" type="subTitle"/>
          </p:nvPr>
        </p:nvSpPr>
        <p:spPr>
          <a:xfrm>
            <a:off x="2087779" y="1088850"/>
            <a:ext cx="4864500" cy="305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600"/>
              <a:t>Mayor seguridad </a:t>
            </a:r>
            <a:endParaRPr sz="1600"/>
          </a:p>
        </p:txBody>
      </p:sp>
      <p:sp>
        <p:nvSpPr>
          <p:cNvPr id="1079" name="Google Shape;1079;p46"/>
          <p:cNvSpPr txBox="1"/>
          <p:nvPr>
            <p:ph idx="24" type="title"/>
          </p:nvPr>
        </p:nvSpPr>
        <p:spPr>
          <a:xfrm>
            <a:off x="1125971" y="954750"/>
            <a:ext cx="961800" cy="4398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solidFill>
                  <a:schemeClr val="lt2"/>
                </a:solidFill>
              </a:rPr>
              <a:t>#</a:t>
            </a:r>
            <a:endParaRPr/>
          </a:p>
        </p:txBody>
      </p:sp>
      <p:pic>
        <p:nvPicPr>
          <p:cNvPr id="1080" name="Google Shape;1080;p46"/>
          <p:cNvPicPr preferRelativeResize="0"/>
          <p:nvPr/>
        </p:nvPicPr>
        <p:blipFill>
          <a:blip r:embed="rId4">
            <a:alphaModFix/>
          </a:blip>
          <a:stretch>
            <a:fillRect/>
          </a:stretch>
        </p:blipFill>
        <p:spPr>
          <a:xfrm>
            <a:off x="4225135" y="2610100"/>
            <a:ext cx="3606900" cy="1747500"/>
          </a:xfrm>
          <a:prstGeom prst="round1Rect">
            <a:avLst>
              <a:gd fmla="val 16667" name="adj"/>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249" name="Shape 249"/>
        <p:cNvGrpSpPr/>
        <p:nvPr/>
      </p:nvGrpSpPr>
      <p:grpSpPr>
        <a:xfrm>
          <a:off x="0" y="0"/>
          <a:ext cx="0" cy="0"/>
          <a:chOff x="0" y="0"/>
          <a:chExt cx="0" cy="0"/>
        </a:xfrm>
      </p:grpSpPr>
      <p:sp>
        <p:nvSpPr>
          <p:cNvPr id="250" name="Google Shape;250;p29"/>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Funcionalidades</a:t>
            </a:r>
            <a:r>
              <a:rPr lang="en"/>
              <a:t> </a:t>
            </a:r>
            <a:endParaRPr/>
          </a:p>
        </p:txBody>
      </p:sp>
      <p:sp>
        <p:nvSpPr>
          <p:cNvPr id="251" name="Google Shape;251;p29"/>
          <p:cNvSpPr txBox="1"/>
          <p:nvPr>
            <p:ph idx="1" type="body"/>
          </p:nvPr>
        </p:nvSpPr>
        <p:spPr>
          <a:xfrm>
            <a:off x="3849075" y="1310975"/>
            <a:ext cx="4801200" cy="2550900"/>
          </a:xfrm>
          <a:prstGeom prst="rect">
            <a:avLst/>
          </a:prstGeom>
        </p:spPr>
        <p:txBody>
          <a:bodyPr anchorCtr="0" anchor="t" bIns="0" lIns="91425" spcFirstLastPara="1" rIns="91425" wrap="square" tIns="0">
            <a:noAutofit/>
          </a:bodyPr>
          <a:lstStyle/>
          <a:p>
            <a:pPr indent="-330200" lvl="0" marL="457200" rtl="0" algn="l">
              <a:spcBef>
                <a:spcPts val="0"/>
              </a:spcBef>
              <a:spcAft>
                <a:spcPts val="0"/>
              </a:spcAft>
              <a:buSzPts val="1600"/>
              <a:buChar char="●"/>
            </a:pPr>
            <a:r>
              <a:rPr lang="en"/>
              <a:t>Se puede escuchar una gran variedad de música y podcast</a:t>
            </a:r>
            <a:endParaRPr/>
          </a:p>
          <a:p>
            <a:pPr indent="-330200" lvl="0" marL="457200" rtl="0" algn="l">
              <a:spcBef>
                <a:spcPts val="0"/>
              </a:spcBef>
              <a:spcAft>
                <a:spcPts val="0"/>
              </a:spcAft>
              <a:buSzPts val="1600"/>
              <a:buChar char="●"/>
            </a:pPr>
            <a:r>
              <a:rPr lang="en"/>
              <a:t>Recibir recomendaciones de música basada en tus gustos </a:t>
            </a:r>
            <a:endParaRPr/>
          </a:p>
          <a:p>
            <a:pPr indent="-330200" lvl="0" marL="457200" rtl="0" algn="l">
              <a:spcBef>
                <a:spcPts val="0"/>
              </a:spcBef>
              <a:spcAft>
                <a:spcPts val="0"/>
              </a:spcAft>
              <a:buSzPts val="1600"/>
              <a:buChar char="●"/>
            </a:pPr>
            <a:r>
              <a:rPr lang="en"/>
              <a:t>Crear colecciones de música y podcast</a:t>
            </a:r>
            <a:endParaRPr/>
          </a:p>
          <a:p>
            <a:pPr indent="-330200" lvl="0" marL="457200" rtl="0" algn="l">
              <a:spcBef>
                <a:spcPts val="0"/>
              </a:spcBef>
              <a:spcAft>
                <a:spcPts val="0"/>
              </a:spcAft>
              <a:buSzPts val="1600"/>
              <a:buChar char="●"/>
            </a:pPr>
            <a:r>
              <a:rPr lang="en"/>
              <a:t>Es posible ver la letra de las canciones</a:t>
            </a:r>
            <a:endParaRPr/>
          </a:p>
          <a:p>
            <a:pPr indent="-330200" lvl="0" marL="457200" rtl="0" algn="l">
              <a:spcBef>
                <a:spcPts val="0"/>
              </a:spcBef>
              <a:spcAft>
                <a:spcPts val="0"/>
              </a:spcAft>
              <a:buSzPts val="1600"/>
              <a:buChar char="●"/>
            </a:pPr>
            <a:r>
              <a:rPr lang="en"/>
              <a:t>Reproducir contenido sin conexión a internet </a:t>
            </a:r>
            <a:endParaRPr/>
          </a:p>
          <a:p>
            <a:pPr indent="-330200" lvl="0" marL="457200" rtl="0" algn="l">
              <a:spcBef>
                <a:spcPts val="0"/>
              </a:spcBef>
              <a:spcAft>
                <a:spcPts val="0"/>
              </a:spcAft>
              <a:buSzPts val="1600"/>
              <a:buChar char="●"/>
            </a:pPr>
            <a:r>
              <a:rPr lang="en"/>
              <a:t>Escuchar música en sesiones grupales</a:t>
            </a:r>
            <a:endParaRPr/>
          </a:p>
          <a:p>
            <a:pPr indent="-330200" lvl="0" marL="457200" rtl="0" algn="l">
              <a:spcBef>
                <a:spcPts val="0"/>
              </a:spcBef>
              <a:spcAft>
                <a:spcPts val="0"/>
              </a:spcAft>
              <a:buSzPts val="1600"/>
              <a:buChar char="●"/>
            </a:pPr>
            <a:r>
              <a:rPr lang="en"/>
              <a:t>Conectar tu cuenta a redes sociales y poder compartir canciones o playlists</a:t>
            </a:r>
            <a:endParaRPr/>
          </a:p>
          <a:p>
            <a:pPr indent="-330200" lvl="0" marL="457200" rtl="0" algn="l">
              <a:spcBef>
                <a:spcPts val="0"/>
              </a:spcBef>
              <a:spcAft>
                <a:spcPts val="0"/>
              </a:spcAft>
              <a:buSzPts val="1600"/>
              <a:buChar char="●"/>
            </a:pPr>
            <a:r>
              <a:rPr lang="en"/>
              <a:t>Ver videos de podcast y música.</a:t>
            </a:r>
            <a:endParaRPr/>
          </a:p>
          <a:p>
            <a:pPr indent="-330200" lvl="0" marL="457200" rtl="0" algn="l">
              <a:spcBef>
                <a:spcPts val="0"/>
              </a:spcBef>
              <a:spcAft>
                <a:spcPts val="0"/>
              </a:spcAft>
              <a:buSzPts val="1600"/>
              <a:buChar char="●"/>
            </a:pPr>
            <a:r>
              <a:rPr lang="en"/>
              <a:t>Controlar la música que se reproduce en otros dispositivos de tu cuenta.</a:t>
            </a:r>
            <a:endParaRPr/>
          </a:p>
        </p:txBody>
      </p:sp>
      <p:grpSp>
        <p:nvGrpSpPr>
          <p:cNvPr id="252" name="Google Shape;252;p29"/>
          <p:cNvGrpSpPr/>
          <p:nvPr/>
        </p:nvGrpSpPr>
        <p:grpSpPr>
          <a:xfrm>
            <a:off x="723837" y="552000"/>
            <a:ext cx="1218671" cy="1640915"/>
            <a:chOff x="723837" y="552000"/>
            <a:chExt cx="1218671" cy="1640915"/>
          </a:xfrm>
        </p:grpSpPr>
        <p:sp>
          <p:nvSpPr>
            <p:cNvPr id="253" name="Google Shape;253;p29"/>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258" name="Google Shape;258;p29"/>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260" name="Google Shape;260;p29"/>
            <p:cNvGrpSpPr/>
            <p:nvPr/>
          </p:nvGrpSpPr>
          <p:grpSpPr>
            <a:xfrm>
              <a:off x="729630" y="1968358"/>
              <a:ext cx="255615" cy="224557"/>
              <a:chOff x="6184139" y="1980808"/>
              <a:chExt cx="451696" cy="396814"/>
            </a:xfrm>
          </p:grpSpPr>
          <p:sp>
            <p:nvSpPr>
              <p:cNvPr id="261" name="Google Shape;261;p29"/>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29"/>
            <p:cNvGrpSpPr/>
            <p:nvPr/>
          </p:nvGrpSpPr>
          <p:grpSpPr>
            <a:xfrm>
              <a:off x="729630" y="975085"/>
              <a:ext cx="255615" cy="254967"/>
              <a:chOff x="6184139" y="1220827"/>
              <a:chExt cx="451696" cy="450552"/>
            </a:xfrm>
          </p:grpSpPr>
          <p:sp>
            <p:nvSpPr>
              <p:cNvPr id="264" name="Google Shape;264;p29"/>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29"/>
            <p:cNvGrpSpPr/>
            <p:nvPr/>
          </p:nvGrpSpPr>
          <p:grpSpPr>
            <a:xfrm>
              <a:off x="723837" y="1482615"/>
              <a:ext cx="267223" cy="233165"/>
              <a:chOff x="6908262" y="1240186"/>
              <a:chExt cx="472209" cy="412024"/>
            </a:xfrm>
          </p:grpSpPr>
          <p:sp>
            <p:nvSpPr>
              <p:cNvPr id="268" name="Google Shape;268;p29"/>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9"/>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277" name="Google Shape;277;p29"/>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278" name="Google Shape;278;p29"/>
          <p:cNvSpPr/>
          <p:nvPr/>
        </p:nvSpPr>
        <p:spPr>
          <a:xfrm>
            <a:off x="1484848" y="1553691"/>
            <a:ext cx="1021200" cy="10215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9" name="Google Shape;279;p29"/>
          <p:cNvSpPr/>
          <p:nvPr/>
        </p:nvSpPr>
        <p:spPr>
          <a:xfrm>
            <a:off x="2776873" y="1553691"/>
            <a:ext cx="1021200" cy="10215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0" name="Google Shape;280;p29"/>
          <p:cNvSpPr/>
          <p:nvPr/>
        </p:nvSpPr>
        <p:spPr>
          <a:xfrm>
            <a:off x="1484848" y="2804973"/>
            <a:ext cx="1021200" cy="10215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1" name="Google Shape;281;p29"/>
          <p:cNvSpPr/>
          <p:nvPr/>
        </p:nvSpPr>
        <p:spPr>
          <a:xfrm>
            <a:off x="2776873" y="2804973"/>
            <a:ext cx="1021200" cy="10215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282" name="Google Shape;282;p29"/>
          <p:cNvGrpSpPr/>
          <p:nvPr/>
        </p:nvGrpSpPr>
        <p:grpSpPr>
          <a:xfrm>
            <a:off x="3110946" y="3110579"/>
            <a:ext cx="353053" cy="410263"/>
            <a:chOff x="7684599" y="4152413"/>
            <a:chExt cx="388183" cy="451086"/>
          </a:xfrm>
        </p:grpSpPr>
        <p:sp>
          <p:nvSpPr>
            <p:cNvPr id="283" name="Google Shape;283;p29"/>
            <p:cNvSpPr/>
            <p:nvPr/>
          </p:nvSpPr>
          <p:spPr>
            <a:xfrm>
              <a:off x="7684599" y="4152413"/>
              <a:ext cx="388183" cy="451029"/>
            </a:xfrm>
            <a:custGeom>
              <a:rect b="b" l="l" r="r" t="t"/>
              <a:pathLst>
                <a:path extrusionOk="0" h="9459" w="8141">
                  <a:moveTo>
                    <a:pt x="2122" y="361"/>
                  </a:moveTo>
                  <a:lnTo>
                    <a:pt x="2192" y="472"/>
                  </a:lnTo>
                  <a:cubicBezTo>
                    <a:pt x="2260" y="570"/>
                    <a:pt x="2371" y="611"/>
                    <a:pt x="2482" y="611"/>
                  </a:cubicBezTo>
                  <a:lnTo>
                    <a:pt x="3467" y="611"/>
                  </a:lnTo>
                  <a:lnTo>
                    <a:pt x="3467" y="1665"/>
                  </a:lnTo>
                  <a:lnTo>
                    <a:pt x="1692" y="1665"/>
                  </a:lnTo>
                  <a:lnTo>
                    <a:pt x="1692" y="361"/>
                  </a:lnTo>
                  <a:close/>
                  <a:moveTo>
                    <a:pt x="5132" y="361"/>
                  </a:moveTo>
                  <a:lnTo>
                    <a:pt x="5215" y="472"/>
                  </a:lnTo>
                  <a:cubicBezTo>
                    <a:pt x="5284" y="570"/>
                    <a:pt x="5395" y="611"/>
                    <a:pt x="5506" y="611"/>
                  </a:cubicBezTo>
                  <a:lnTo>
                    <a:pt x="6476" y="611"/>
                  </a:lnTo>
                  <a:lnTo>
                    <a:pt x="6476" y="1665"/>
                  </a:lnTo>
                  <a:lnTo>
                    <a:pt x="4701" y="1665"/>
                  </a:lnTo>
                  <a:lnTo>
                    <a:pt x="4701" y="361"/>
                  </a:lnTo>
                  <a:close/>
                  <a:moveTo>
                    <a:pt x="2580" y="2123"/>
                  </a:moveTo>
                  <a:lnTo>
                    <a:pt x="3051" y="2622"/>
                  </a:lnTo>
                  <a:lnTo>
                    <a:pt x="2982" y="2622"/>
                  </a:lnTo>
                  <a:cubicBezTo>
                    <a:pt x="2871" y="2622"/>
                    <a:pt x="2787" y="2706"/>
                    <a:pt x="2787" y="2816"/>
                  </a:cubicBezTo>
                  <a:lnTo>
                    <a:pt x="2787" y="4189"/>
                  </a:lnTo>
                  <a:lnTo>
                    <a:pt x="2371" y="4189"/>
                  </a:lnTo>
                  <a:lnTo>
                    <a:pt x="2371" y="2816"/>
                  </a:lnTo>
                  <a:cubicBezTo>
                    <a:pt x="2371" y="2706"/>
                    <a:pt x="2288" y="2622"/>
                    <a:pt x="2177" y="2622"/>
                  </a:cubicBezTo>
                  <a:lnTo>
                    <a:pt x="2108" y="2622"/>
                  </a:lnTo>
                  <a:lnTo>
                    <a:pt x="2580" y="2123"/>
                  </a:lnTo>
                  <a:close/>
                  <a:moveTo>
                    <a:pt x="5006" y="3773"/>
                  </a:moveTo>
                  <a:lnTo>
                    <a:pt x="5006" y="4189"/>
                  </a:lnTo>
                  <a:lnTo>
                    <a:pt x="3162" y="4189"/>
                  </a:lnTo>
                  <a:lnTo>
                    <a:pt x="3162" y="3773"/>
                  </a:lnTo>
                  <a:close/>
                  <a:moveTo>
                    <a:pt x="5589" y="2136"/>
                  </a:moveTo>
                  <a:lnTo>
                    <a:pt x="6060" y="2636"/>
                  </a:lnTo>
                  <a:lnTo>
                    <a:pt x="5991" y="2636"/>
                  </a:lnTo>
                  <a:cubicBezTo>
                    <a:pt x="5894" y="2636"/>
                    <a:pt x="5811" y="2719"/>
                    <a:pt x="5811" y="2830"/>
                  </a:cubicBezTo>
                  <a:lnTo>
                    <a:pt x="5811" y="4189"/>
                  </a:lnTo>
                  <a:lnTo>
                    <a:pt x="5381" y="4189"/>
                  </a:lnTo>
                  <a:lnTo>
                    <a:pt x="5381" y="2830"/>
                  </a:lnTo>
                  <a:cubicBezTo>
                    <a:pt x="5381" y="2719"/>
                    <a:pt x="5298" y="2636"/>
                    <a:pt x="5200" y="2636"/>
                  </a:cubicBezTo>
                  <a:lnTo>
                    <a:pt x="5117" y="2636"/>
                  </a:lnTo>
                  <a:lnTo>
                    <a:pt x="5589" y="2136"/>
                  </a:lnTo>
                  <a:close/>
                  <a:moveTo>
                    <a:pt x="6393" y="4564"/>
                  </a:moveTo>
                  <a:lnTo>
                    <a:pt x="6393" y="7489"/>
                  </a:lnTo>
                  <a:lnTo>
                    <a:pt x="1748" y="7489"/>
                  </a:lnTo>
                  <a:lnTo>
                    <a:pt x="1748" y="4564"/>
                  </a:lnTo>
                  <a:close/>
                  <a:moveTo>
                    <a:pt x="6892" y="3773"/>
                  </a:moveTo>
                  <a:cubicBezTo>
                    <a:pt x="7059" y="3773"/>
                    <a:pt x="7197" y="3912"/>
                    <a:pt x="7197" y="4078"/>
                  </a:cubicBezTo>
                  <a:lnTo>
                    <a:pt x="7197" y="7933"/>
                  </a:lnTo>
                  <a:cubicBezTo>
                    <a:pt x="7197" y="8100"/>
                    <a:pt x="7059" y="8238"/>
                    <a:pt x="6892" y="8238"/>
                  </a:cubicBezTo>
                  <a:lnTo>
                    <a:pt x="1249" y="8238"/>
                  </a:lnTo>
                  <a:cubicBezTo>
                    <a:pt x="1082" y="8238"/>
                    <a:pt x="944" y="8100"/>
                    <a:pt x="944" y="7933"/>
                  </a:cubicBezTo>
                  <a:lnTo>
                    <a:pt x="944" y="4078"/>
                  </a:lnTo>
                  <a:cubicBezTo>
                    <a:pt x="944" y="3912"/>
                    <a:pt x="1082" y="3773"/>
                    <a:pt x="1249" y="3773"/>
                  </a:cubicBezTo>
                  <a:lnTo>
                    <a:pt x="1997" y="3773"/>
                  </a:lnTo>
                  <a:lnTo>
                    <a:pt x="1997" y="4189"/>
                  </a:lnTo>
                  <a:lnTo>
                    <a:pt x="1567" y="4189"/>
                  </a:lnTo>
                  <a:cubicBezTo>
                    <a:pt x="1456" y="4189"/>
                    <a:pt x="1373" y="4272"/>
                    <a:pt x="1373" y="4370"/>
                  </a:cubicBezTo>
                  <a:lnTo>
                    <a:pt x="1373" y="7670"/>
                  </a:lnTo>
                  <a:cubicBezTo>
                    <a:pt x="1373" y="7781"/>
                    <a:pt x="1456" y="7864"/>
                    <a:pt x="1567" y="7864"/>
                  </a:cubicBezTo>
                  <a:lnTo>
                    <a:pt x="6587" y="7864"/>
                  </a:lnTo>
                  <a:cubicBezTo>
                    <a:pt x="6685" y="7864"/>
                    <a:pt x="6768" y="7781"/>
                    <a:pt x="6768" y="7670"/>
                  </a:cubicBezTo>
                  <a:lnTo>
                    <a:pt x="6768" y="4370"/>
                  </a:lnTo>
                  <a:cubicBezTo>
                    <a:pt x="6768" y="4272"/>
                    <a:pt x="6685" y="4189"/>
                    <a:pt x="6587" y="4189"/>
                  </a:cubicBezTo>
                  <a:lnTo>
                    <a:pt x="6186" y="4189"/>
                  </a:lnTo>
                  <a:lnTo>
                    <a:pt x="6186" y="3773"/>
                  </a:lnTo>
                  <a:close/>
                  <a:moveTo>
                    <a:pt x="1678" y="1"/>
                  </a:moveTo>
                  <a:cubicBezTo>
                    <a:pt x="1484" y="1"/>
                    <a:pt x="1317" y="154"/>
                    <a:pt x="1317" y="348"/>
                  </a:cubicBezTo>
                  <a:lnTo>
                    <a:pt x="1317" y="1679"/>
                  </a:lnTo>
                  <a:cubicBezTo>
                    <a:pt x="1317" y="1873"/>
                    <a:pt x="1484" y="2040"/>
                    <a:pt x="1678" y="2040"/>
                  </a:cubicBezTo>
                  <a:lnTo>
                    <a:pt x="2149" y="2040"/>
                  </a:lnTo>
                  <a:lnTo>
                    <a:pt x="1539" y="2691"/>
                  </a:lnTo>
                  <a:cubicBezTo>
                    <a:pt x="1498" y="2733"/>
                    <a:pt x="1484" y="2816"/>
                    <a:pt x="1512" y="2885"/>
                  </a:cubicBezTo>
                  <a:cubicBezTo>
                    <a:pt x="1539" y="2955"/>
                    <a:pt x="1609" y="2996"/>
                    <a:pt x="1678" y="2996"/>
                  </a:cubicBezTo>
                  <a:lnTo>
                    <a:pt x="1997" y="2996"/>
                  </a:lnTo>
                  <a:lnTo>
                    <a:pt x="1997" y="3399"/>
                  </a:lnTo>
                  <a:lnTo>
                    <a:pt x="1249" y="3399"/>
                  </a:lnTo>
                  <a:cubicBezTo>
                    <a:pt x="874" y="3399"/>
                    <a:pt x="583" y="3704"/>
                    <a:pt x="583" y="4078"/>
                  </a:cubicBezTo>
                  <a:lnTo>
                    <a:pt x="583" y="7933"/>
                  </a:lnTo>
                  <a:cubicBezTo>
                    <a:pt x="583" y="8044"/>
                    <a:pt x="596" y="8142"/>
                    <a:pt x="652" y="8238"/>
                  </a:cubicBezTo>
                  <a:lnTo>
                    <a:pt x="180" y="8238"/>
                  </a:lnTo>
                  <a:cubicBezTo>
                    <a:pt x="84" y="8238"/>
                    <a:pt x="1" y="8322"/>
                    <a:pt x="1" y="8419"/>
                  </a:cubicBezTo>
                  <a:lnTo>
                    <a:pt x="1" y="8849"/>
                  </a:lnTo>
                  <a:cubicBezTo>
                    <a:pt x="1" y="9181"/>
                    <a:pt x="278" y="9459"/>
                    <a:pt x="611" y="9459"/>
                  </a:cubicBezTo>
                  <a:lnTo>
                    <a:pt x="3120" y="9459"/>
                  </a:lnTo>
                  <a:cubicBezTo>
                    <a:pt x="3218" y="9459"/>
                    <a:pt x="3301" y="9376"/>
                    <a:pt x="3301" y="9279"/>
                  </a:cubicBezTo>
                  <a:cubicBezTo>
                    <a:pt x="3301" y="9181"/>
                    <a:pt x="3218" y="9098"/>
                    <a:pt x="3120" y="9098"/>
                  </a:cubicBezTo>
                  <a:lnTo>
                    <a:pt x="611" y="9098"/>
                  </a:lnTo>
                  <a:cubicBezTo>
                    <a:pt x="472" y="9098"/>
                    <a:pt x="374" y="8987"/>
                    <a:pt x="374" y="8849"/>
                  </a:cubicBezTo>
                  <a:lnTo>
                    <a:pt x="374" y="8613"/>
                  </a:lnTo>
                  <a:lnTo>
                    <a:pt x="7780" y="8613"/>
                  </a:lnTo>
                  <a:lnTo>
                    <a:pt x="7780" y="8849"/>
                  </a:lnTo>
                  <a:cubicBezTo>
                    <a:pt x="7780" y="8987"/>
                    <a:pt x="7669" y="9098"/>
                    <a:pt x="7530" y="9098"/>
                  </a:cubicBezTo>
                  <a:lnTo>
                    <a:pt x="4784" y="9098"/>
                  </a:lnTo>
                  <a:cubicBezTo>
                    <a:pt x="4688" y="9098"/>
                    <a:pt x="4605" y="9181"/>
                    <a:pt x="4605" y="9279"/>
                  </a:cubicBezTo>
                  <a:cubicBezTo>
                    <a:pt x="4605" y="9376"/>
                    <a:pt x="4688" y="9459"/>
                    <a:pt x="4784" y="9459"/>
                  </a:cubicBezTo>
                  <a:lnTo>
                    <a:pt x="7530" y="9459"/>
                  </a:lnTo>
                  <a:cubicBezTo>
                    <a:pt x="7863" y="9459"/>
                    <a:pt x="8140" y="9181"/>
                    <a:pt x="8140" y="8849"/>
                  </a:cubicBezTo>
                  <a:lnTo>
                    <a:pt x="8140" y="8419"/>
                  </a:lnTo>
                  <a:cubicBezTo>
                    <a:pt x="8140" y="8322"/>
                    <a:pt x="8057" y="8238"/>
                    <a:pt x="7961" y="8238"/>
                  </a:cubicBezTo>
                  <a:lnTo>
                    <a:pt x="7489" y="8238"/>
                  </a:lnTo>
                  <a:cubicBezTo>
                    <a:pt x="7545" y="8142"/>
                    <a:pt x="7572" y="8044"/>
                    <a:pt x="7572" y="7933"/>
                  </a:cubicBezTo>
                  <a:lnTo>
                    <a:pt x="7572" y="4078"/>
                  </a:lnTo>
                  <a:cubicBezTo>
                    <a:pt x="7572" y="3704"/>
                    <a:pt x="7267" y="3399"/>
                    <a:pt x="6892" y="3399"/>
                  </a:cubicBezTo>
                  <a:lnTo>
                    <a:pt x="6186" y="3399"/>
                  </a:lnTo>
                  <a:lnTo>
                    <a:pt x="6186" y="3011"/>
                  </a:lnTo>
                  <a:lnTo>
                    <a:pt x="6491" y="3011"/>
                  </a:lnTo>
                  <a:cubicBezTo>
                    <a:pt x="6559" y="3011"/>
                    <a:pt x="6629" y="2968"/>
                    <a:pt x="6657" y="2900"/>
                  </a:cubicBezTo>
                  <a:cubicBezTo>
                    <a:pt x="6685" y="2830"/>
                    <a:pt x="6685" y="2761"/>
                    <a:pt x="6629" y="2706"/>
                  </a:cubicBezTo>
                  <a:lnTo>
                    <a:pt x="6005" y="2040"/>
                  </a:lnTo>
                  <a:lnTo>
                    <a:pt x="6491" y="2040"/>
                  </a:lnTo>
                  <a:cubicBezTo>
                    <a:pt x="6698" y="2040"/>
                    <a:pt x="6851" y="1873"/>
                    <a:pt x="6851" y="1679"/>
                  </a:cubicBezTo>
                  <a:lnTo>
                    <a:pt x="6851" y="598"/>
                  </a:lnTo>
                  <a:cubicBezTo>
                    <a:pt x="6851" y="403"/>
                    <a:pt x="6698" y="250"/>
                    <a:pt x="6491" y="250"/>
                  </a:cubicBezTo>
                  <a:lnTo>
                    <a:pt x="5506" y="250"/>
                  </a:lnTo>
                  <a:lnTo>
                    <a:pt x="5422" y="139"/>
                  </a:lnTo>
                  <a:cubicBezTo>
                    <a:pt x="5367" y="43"/>
                    <a:pt x="5256" y="1"/>
                    <a:pt x="5145" y="1"/>
                  </a:cubicBezTo>
                  <a:lnTo>
                    <a:pt x="4688" y="1"/>
                  </a:lnTo>
                  <a:cubicBezTo>
                    <a:pt x="4494" y="1"/>
                    <a:pt x="4341" y="154"/>
                    <a:pt x="4341" y="348"/>
                  </a:cubicBezTo>
                  <a:lnTo>
                    <a:pt x="4341" y="1679"/>
                  </a:lnTo>
                  <a:cubicBezTo>
                    <a:pt x="4341" y="1873"/>
                    <a:pt x="4494" y="2040"/>
                    <a:pt x="4688" y="2040"/>
                  </a:cubicBezTo>
                  <a:lnTo>
                    <a:pt x="5187" y="2040"/>
                  </a:lnTo>
                  <a:lnTo>
                    <a:pt x="4563" y="2706"/>
                  </a:lnTo>
                  <a:cubicBezTo>
                    <a:pt x="4507" y="2761"/>
                    <a:pt x="4494" y="2830"/>
                    <a:pt x="4521" y="2900"/>
                  </a:cubicBezTo>
                  <a:cubicBezTo>
                    <a:pt x="4563" y="2968"/>
                    <a:pt x="4618" y="3011"/>
                    <a:pt x="4701" y="3011"/>
                  </a:cubicBezTo>
                  <a:lnTo>
                    <a:pt x="5006" y="3011"/>
                  </a:lnTo>
                  <a:lnTo>
                    <a:pt x="5006" y="3399"/>
                  </a:lnTo>
                  <a:lnTo>
                    <a:pt x="3162" y="3399"/>
                  </a:lnTo>
                  <a:lnTo>
                    <a:pt x="3162" y="2996"/>
                  </a:lnTo>
                  <a:lnTo>
                    <a:pt x="3481" y="2996"/>
                  </a:lnTo>
                  <a:cubicBezTo>
                    <a:pt x="3551" y="2996"/>
                    <a:pt x="3619" y="2955"/>
                    <a:pt x="3647" y="2885"/>
                  </a:cubicBezTo>
                  <a:cubicBezTo>
                    <a:pt x="3675" y="2816"/>
                    <a:pt x="3662" y="2733"/>
                    <a:pt x="3606" y="2691"/>
                  </a:cubicBezTo>
                  <a:lnTo>
                    <a:pt x="2996" y="2040"/>
                  </a:lnTo>
                  <a:lnTo>
                    <a:pt x="3481" y="2040"/>
                  </a:lnTo>
                  <a:cubicBezTo>
                    <a:pt x="3675" y="2040"/>
                    <a:pt x="3828" y="1873"/>
                    <a:pt x="3828" y="1679"/>
                  </a:cubicBezTo>
                  <a:lnTo>
                    <a:pt x="3828" y="598"/>
                  </a:lnTo>
                  <a:cubicBezTo>
                    <a:pt x="3828" y="403"/>
                    <a:pt x="3675" y="250"/>
                    <a:pt x="3481" y="250"/>
                  </a:cubicBezTo>
                  <a:lnTo>
                    <a:pt x="2482" y="250"/>
                  </a:lnTo>
                  <a:lnTo>
                    <a:pt x="2414" y="139"/>
                  </a:lnTo>
                  <a:cubicBezTo>
                    <a:pt x="2344" y="43"/>
                    <a:pt x="2233" y="1"/>
                    <a:pt x="2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7834659" y="4383059"/>
              <a:ext cx="96605" cy="111339"/>
            </a:xfrm>
            <a:custGeom>
              <a:rect b="b" l="l" r="r" t="t"/>
              <a:pathLst>
                <a:path extrusionOk="0" h="2335" w="2026">
                  <a:moveTo>
                    <a:pt x="764" y="1613"/>
                  </a:moveTo>
                  <a:cubicBezTo>
                    <a:pt x="861" y="1613"/>
                    <a:pt x="944" y="1682"/>
                    <a:pt x="944" y="1779"/>
                  </a:cubicBezTo>
                  <a:lnTo>
                    <a:pt x="944" y="1793"/>
                  </a:lnTo>
                  <a:cubicBezTo>
                    <a:pt x="944" y="1890"/>
                    <a:pt x="861" y="1973"/>
                    <a:pt x="764" y="1973"/>
                  </a:cubicBezTo>
                  <a:lnTo>
                    <a:pt x="542" y="1973"/>
                  </a:lnTo>
                  <a:cubicBezTo>
                    <a:pt x="445" y="1973"/>
                    <a:pt x="376" y="1890"/>
                    <a:pt x="376" y="1793"/>
                  </a:cubicBezTo>
                  <a:lnTo>
                    <a:pt x="376" y="1779"/>
                  </a:lnTo>
                  <a:cubicBezTo>
                    <a:pt x="376" y="1682"/>
                    <a:pt x="445" y="1613"/>
                    <a:pt x="542" y="1613"/>
                  </a:cubicBezTo>
                  <a:close/>
                  <a:moveTo>
                    <a:pt x="1111" y="1"/>
                  </a:moveTo>
                  <a:cubicBezTo>
                    <a:pt x="1097" y="1"/>
                    <a:pt x="1083" y="2"/>
                    <a:pt x="1069" y="4"/>
                  </a:cubicBezTo>
                  <a:cubicBezTo>
                    <a:pt x="999" y="32"/>
                    <a:pt x="944" y="101"/>
                    <a:pt x="944" y="184"/>
                  </a:cubicBezTo>
                  <a:lnTo>
                    <a:pt x="944" y="1266"/>
                  </a:lnTo>
                  <a:cubicBezTo>
                    <a:pt x="889" y="1252"/>
                    <a:pt x="820" y="1238"/>
                    <a:pt x="764" y="1238"/>
                  </a:cubicBezTo>
                  <a:lnTo>
                    <a:pt x="542" y="1238"/>
                  </a:lnTo>
                  <a:cubicBezTo>
                    <a:pt x="251" y="1238"/>
                    <a:pt x="1" y="1474"/>
                    <a:pt x="1" y="1779"/>
                  </a:cubicBezTo>
                  <a:lnTo>
                    <a:pt x="1" y="1793"/>
                  </a:lnTo>
                  <a:cubicBezTo>
                    <a:pt x="1" y="2098"/>
                    <a:pt x="251" y="2334"/>
                    <a:pt x="542" y="2334"/>
                  </a:cubicBezTo>
                  <a:lnTo>
                    <a:pt x="764" y="2334"/>
                  </a:lnTo>
                  <a:cubicBezTo>
                    <a:pt x="1069" y="2334"/>
                    <a:pt x="1305" y="2098"/>
                    <a:pt x="1305" y="1793"/>
                  </a:cubicBezTo>
                  <a:lnTo>
                    <a:pt x="1305" y="1779"/>
                  </a:lnTo>
                  <a:lnTo>
                    <a:pt x="1305" y="572"/>
                  </a:lnTo>
                  <a:cubicBezTo>
                    <a:pt x="1347" y="600"/>
                    <a:pt x="1388" y="614"/>
                    <a:pt x="1443" y="628"/>
                  </a:cubicBezTo>
                  <a:cubicBezTo>
                    <a:pt x="1596" y="670"/>
                    <a:pt x="1624" y="781"/>
                    <a:pt x="1637" y="794"/>
                  </a:cubicBezTo>
                  <a:lnTo>
                    <a:pt x="1637" y="809"/>
                  </a:lnTo>
                  <a:cubicBezTo>
                    <a:pt x="1660" y="888"/>
                    <a:pt x="1740" y="940"/>
                    <a:pt x="1822" y="940"/>
                  </a:cubicBezTo>
                  <a:cubicBezTo>
                    <a:pt x="1839" y="940"/>
                    <a:pt x="1857" y="938"/>
                    <a:pt x="1874" y="933"/>
                  </a:cubicBezTo>
                  <a:cubicBezTo>
                    <a:pt x="1970" y="892"/>
                    <a:pt x="2026" y="794"/>
                    <a:pt x="1985" y="698"/>
                  </a:cubicBezTo>
                  <a:lnTo>
                    <a:pt x="1985" y="683"/>
                  </a:lnTo>
                  <a:cubicBezTo>
                    <a:pt x="1985" y="670"/>
                    <a:pt x="1957" y="600"/>
                    <a:pt x="1901" y="517"/>
                  </a:cubicBezTo>
                  <a:cubicBezTo>
                    <a:pt x="1804" y="406"/>
                    <a:pt x="1693" y="323"/>
                    <a:pt x="1541" y="282"/>
                  </a:cubicBezTo>
                  <a:cubicBezTo>
                    <a:pt x="1374" y="226"/>
                    <a:pt x="1291" y="115"/>
                    <a:pt x="1277" y="101"/>
                  </a:cubicBezTo>
                  <a:cubicBezTo>
                    <a:pt x="1243" y="31"/>
                    <a:pt x="1179" y="1"/>
                    <a:pt x="11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7863126" y="4585952"/>
              <a:ext cx="20551" cy="17547"/>
            </a:xfrm>
            <a:custGeom>
              <a:rect b="b" l="l" r="r" t="t"/>
              <a:pathLst>
                <a:path extrusionOk="0" h="368" w="431">
                  <a:moveTo>
                    <a:pt x="224" y="1"/>
                  </a:moveTo>
                  <a:cubicBezTo>
                    <a:pt x="185" y="1"/>
                    <a:pt x="145" y="12"/>
                    <a:pt x="112" y="34"/>
                  </a:cubicBezTo>
                  <a:cubicBezTo>
                    <a:pt x="29" y="89"/>
                    <a:pt x="1" y="200"/>
                    <a:pt x="56" y="284"/>
                  </a:cubicBezTo>
                  <a:cubicBezTo>
                    <a:pt x="101" y="337"/>
                    <a:pt x="163" y="368"/>
                    <a:pt x="223" y="368"/>
                  </a:cubicBezTo>
                  <a:cubicBezTo>
                    <a:pt x="257" y="368"/>
                    <a:pt x="290" y="359"/>
                    <a:pt x="319" y="339"/>
                  </a:cubicBezTo>
                  <a:cubicBezTo>
                    <a:pt x="402" y="284"/>
                    <a:pt x="430" y="159"/>
                    <a:pt x="375" y="76"/>
                  </a:cubicBezTo>
                  <a:cubicBezTo>
                    <a:pt x="341" y="26"/>
                    <a:pt x="283" y="1"/>
                    <a:pt x="2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9"/>
          <p:cNvGrpSpPr/>
          <p:nvPr/>
        </p:nvGrpSpPr>
        <p:grpSpPr>
          <a:xfrm>
            <a:off x="1790035" y="3184379"/>
            <a:ext cx="410826" cy="262675"/>
            <a:chOff x="7652841" y="3500626"/>
            <a:chExt cx="451706" cy="288813"/>
          </a:xfrm>
        </p:grpSpPr>
        <p:sp>
          <p:nvSpPr>
            <p:cNvPr id="287" name="Google Shape;287;p29"/>
            <p:cNvSpPr/>
            <p:nvPr/>
          </p:nvSpPr>
          <p:spPr>
            <a:xfrm>
              <a:off x="7727561" y="3500626"/>
              <a:ext cx="299637" cy="288813"/>
            </a:xfrm>
            <a:custGeom>
              <a:rect b="b" l="l" r="r" t="t"/>
              <a:pathLst>
                <a:path extrusionOk="0" h="6057" w="6284">
                  <a:moveTo>
                    <a:pt x="4397" y="426"/>
                  </a:moveTo>
                  <a:lnTo>
                    <a:pt x="4397" y="939"/>
                  </a:lnTo>
                  <a:lnTo>
                    <a:pt x="2885" y="1397"/>
                  </a:lnTo>
                  <a:lnTo>
                    <a:pt x="2885" y="870"/>
                  </a:lnTo>
                  <a:lnTo>
                    <a:pt x="4397" y="426"/>
                  </a:lnTo>
                  <a:close/>
                  <a:moveTo>
                    <a:pt x="4105" y="2548"/>
                  </a:moveTo>
                  <a:cubicBezTo>
                    <a:pt x="4272" y="2548"/>
                    <a:pt x="4397" y="2686"/>
                    <a:pt x="4397" y="2839"/>
                  </a:cubicBezTo>
                  <a:cubicBezTo>
                    <a:pt x="4397" y="3006"/>
                    <a:pt x="4272" y="3130"/>
                    <a:pt x="4105" y="3130"/>
                  </a:cubicBezTo>
                  <a:lnTo>
                    <a:pt x="3842" y="3130"/>
                  </a:lnTo>
                  <a:cubicBezTo>
                    <a:pt x="3689" y="3130"/>
                    <a:pt x="3551" y="3006"/>
                    <a:pt x="3551" y="2839"/>
                  </a:cubicBezTo>
                  <a:cubicBezTo>
                    <a:pt x="3551" y="2686"/>
                    <a:pt x="3689" y="2548"/>
                    <a:pt x="3842" y="2548"/>
                  </a:cubicBezTo>
                  <a:close/>
                  <a:moveTo>
                    <a:pt x="2234" y="2936"/>
                  </a:moveTo>
                  <a:cubicBezTo>
                    <a:pt x="2386" y="2936"/>
                    <a:pt x="2524" y="3061"/>
                    <a:pt x="2524" y="3228"/>
                  </a:cubicBezTo>
                  <a:cubicBezTo>
                    <a:pt x="2524" y="3380"/>
                    <a:pt x="2386" y="3518"/>
                    <a:pt x="2234" y="3518"/>
                  </a:cubicBezTo>
                  <a:lnTo>
                    <a:pt x="1970" y="3518"/>
                  </a:lnTo>
                  <a:cubicBezTo>
                    <a:pt x="1803" y="3518"/>
                    <a:pt x="1665" y="3380"/>
                    <a:pt x="1665" y="3228"/>
                  </a:cubicBezTo>
                  <a:cubicBezTo>
                    <a:pt x="1665" y="3061"/>
                    <a:pt x="1803" y="2936"/>
                    <a:pt x="1970" y="2936"/>
                  </a:cubicBezTo>
                  <a:close/>
                  <a:moveTo>
                    <a:pt x="4590" y="0"/>
                  </a:moveTo>
                  <a:cubicBezTo>
                    <a:pt x="4572" y="0"/>
                    <a:pt x="4554" y="4"/>
                    <a:pt x="4536" y="10"/>
                  </a:cubicBezTo>
                  <a:lnTo>
                    <a:pt x="2650" y="551"/>
                  </a:lnTo>
                  <a:cubicBezTo>
                    <a:pt x="2580" y="565"/>
                    <a:pt x="2524" y="648"/>
                    <a:pt x="2524" y="731"/>
                  </a:cubicBezTo>
                  <a:lnTo>
                    <a:pt x="2524" y="745"/>
                  </a:lnTo>
                  <a:cubicBezTo>
                    <a:pt x="2302" y="662"/>
                    <a:pt x="2081" y="620"/>
                    <a:pt x="1845" y="620"/>
                  </a:cubicBezTo>
                  <a:cubicBezTo>
                    <a:pt x="819" y="620"/>
                    <a:pt x="0" y="1438"/>
                    <a:pt x="0" y="2451"/>
                  </a:cubicBezTo>
                  <a:cubicBezTo>
                    <a:pt x="0" y="2978"/>
                    <a:pt x="222" y="3491"/>
                    <a:pt x="625" y="3838"/>
                  </a:cubicBezTo>
                  <a:lnTo>
                    <a:pt x="3010" y="6001"/>
                  </a:lnTo>
                  <a:cubicBezTo>
                    <a:pt x="3051" y="6029"/>
                    <a:pt x="3093" y="6057"/>
                    <a:pt x="3135" y="6057"/>
                  </a:cubicBezTo>
                  <a:cubicBezTo>
                    <a:pt x="3190" y="6057"/>
                    <a:pt x="3232" y="6029"/>
                    <a:pt x="3260" y="6001"/>
                  </a:cubicBezTo>
                  <a:lnTo>
                    <a:pt x="4009" y="5321"/>
                  </a:lnTo>
                  <a:cubicBezTo>
                    <a:pt x="4092" y="5266"/>
                    <a:pt x="4092" y="5141"/>
                    <a:pt x="4022" y="5072"/>
                  </a:cubicBezTo>
                  <a:cubicBezTo>
                    <a:pt x="3986" y="5028"/>
                    <a:pt x="3939" y="5007"/>
                    <a:pt x="3890" y="5007"/>
                  </a:cubicBezTo>
                  <a:cubicBezTo>
                    <a:pt x="3845" y="5007"/>
                    <a:pt x="3799" y="5025"/>
                    <a:pt x="3759" y="5058"/>
                  </a:cubicBezTo>
                  <a:lnTo>
                    <a:pt x="3135" y="5613"/>
                  </a:lnTo>
                  <a:lnTo>
                    <a:pt x="888" y="3574"/>
                  </a:lnTo>
                  <a:cubicBezTo>
                    <a:pt x="875" y="3574"/>
                    <a:pt x="875" y="3574"/>
                    <a:pt x="875" y="3561"/>
                  </a:cubicBezTo>
                  <a:cubicBezTo>
                    <a:pt x="555" y="3283"/>
                    <a:pt x="361" y="2880"/>
                    <a:pt x="361" y="2451"/>
                  </a:cubicBezTo>
                  <a:cubicBezTo>
                    <a:pt x="361" y="1647"/>
                    <a:pt x="1027" y="981"/>
                    <a:pt x="1845" y="981"/>
                  </a:cubicBezTo>
                  <a:cubicBezTo>
                    <a:pt x="2081" y="981"/>
                    <a:pt x="2317" y="1037"/>
                    <a:pt x="2524" y="1147"/>
                  </a:cubicBezTo>
                  <a:lnTo>
                    <a:pt x="2524" y="2631"/>
                  </a:lnTo>
                  <a:cubicBezTo>
                    <a:pt x="2428" y="2590"/>
                    <a:pt x="2330" y="2562"/>
                    <a:pt x="2234" y="2562"/>
                  </a:cubicBezTo>
                  <a:lnTo>
                    <a:pt x="1970" y="2562"/>
                  </a:lnTo>
                  <a:cubicBezTo>
                    <a:pt x="1596" y="2562"/>
                    <a:pt x="1304" y="2853"/>
                    <a:pt x="1304" y="3228"/>
                  </a:cubicBezTo>
                  <a:cubicBezTo>
                    <a:pt x="1304" y="3588"/>
                    <a:pt x="1596" y="3879"/>
                    <a:pt x="1970" y="3879"/>
                  </a:cubicBezTo>
                  <a:lnTo>
                    <a:pt x="2234" y="3879"/>
                  </a:lnTo>
                  <a:cubicBezTo>
                    <a:pt x="2594" y="3879"/>
                    <a:pt x="2885" y="3588"/>
                    <a:pt x="2885" y="3228"/>
                  </a:cubicBezTo>
                  <a:lnTo>
                    <a:pt x="2885" y="1771"/>
                  </a:lnTo>
                  <a:lnTo>
                    <a:pt x="4397" y="1327"/>
                  </a:lnTo>
                  <a:lnTo>
                    <a:pt x="4397" y="2243"/>
                  </a:lnTo>
                  <a:cubicBezTo>
                    <a:pt x="4314" y="2201"/>
                    <a:pt x="4216" y="2187"/>
                    <a:pt x="4105" y="2187"/>
                  </a:cubicBezTo>
                  <a:lnTo>
                    <a:pt x="3842" y="2187"/>
                  </a:lnTo>
                  <a:cubicBezTo>
                    <a:pt x="3482" y="2187"/>
                    <a:pt x="3190" y="2479"/>
                    <a:pt x="3190" y="2839"/>
                  </a:cubicBezTo>
                  <a:cubicBezTo>
                    <a:pt x="3190" y="3200"/>
                    <a:pt x="3482" y="3505"/>
                    <a:pt x="3842" y="3505"/>
                  </a:cubicBezTo>
                  <a:lnTo>
                    <a:pt x="4105" y="3505"/>
                  </a:lnTo>
                  <a:cubicBezTo>
                    <a:pt x="4480" y="3505"/>
                    <a:pt x="4771" y="3200"/>
                    <a:pt x="4771" y="2839"/>
                  </a:cubicBezTo>
                  <a:lnTo>
                    <a:pt x="4771" y="1022"/>
                  </a:lnTo>
                  <a:cubicBezTo>
                    <a:pt x="5063" y="1092"/>
                    <a:pt x="5326" y="1244"/>
                    <a:pt x="5520" y="1466"/>
                  </a:cubicBezTo>
                  <a:cubicBezTo>
                    <a:pt x="5769" y="1730"/>
                    <a:pt x="5908" y="2091"/>
                    <a:pt x="5908" y="2451"/>
                  </a:cubicBezTo>
                  <a:cubicBezTo>
                    <a:pt x="5908" y="2880"/>
                    <a:pt x="5728" y="3283"/>
                    <a:pt x="5409" y="3561"/>
                  </a:cubicBezTo>
                  <a:cubicBezTo>
                    <a:pt x="5409" y="3574"/>
                    <a:pt x="5396" y="3574"/>
                    <a:pt x="5396" y="3574"/>
                  </a:cubicBezTo>
                  <a:lnTo>
                    <a:pt x="4952" y="3977"/>
                  </a:lnTo>
                  <a:cubicBezTo>
                    <a:pt x="4882" y="4045"/>
                    <a:pt x="4882" y="4156"/>
                    <a:pt x="4937" y="4239"/>
                  </a:cubicBezTo>
                  <a:cubicBezTo>
                    <a:pt x="4976" y="4278"/>
                    <a:pt x="5031" y="4299"/>
                    <a:pt x="5084" y="4299"/>
                  </a:cubicBezTo>
                  <a:cubicBezTo>
                    <a:pt x="5127" y="4299"/>
                    <a:pt x="5170" y="4285"/>
                    <a:pt x="5201" y="4254"/>
                  </a:cubicBezTo>
                  <a:lnTo>
                    <a:pt x="5658" y="3838"/>
                  </a:lnTo>
                  <a:cubicBezTo>
                    <a:pt x="6061" y="3491"/>
                    <a:pt x="6283" y="2991"/>
                    <a:pt x="6283" y="2464"/>
                  </a:cubicBezTo>
                  <a:cubicBezTo>
                    <a:pt x="6283" y="1993"/>
                    <a:pt x="6102" y="1549"/>
                    <a:pt x="5797" y="1216"/>
                  </a:cubicBezTo>
                  <a:cubicBezTo>
                    <a:pt x="5520" y="911"/>
                    <a:pt x="5159" y="717"/>
                    <a:pt x="4771" y="648"/>
                  </a:cubicBezTo>
                  <a:lnTo>
                    <a:pt x="4771" y="190"/>
                  </a:lnTo>
                  <a:cubicBezTo>
                    <a:pt x="4771" y="86"/>
                    <a:pt x="4684" y="0"/>
                    <a:pt x="4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8038363" y="3565667"/>
              <a:ext cx="31757" cy="101993"/>
            </a:xfrm>
            <a:custGeom>
              <a:rect b="b" l="l" r="r" t="t"/>
              <a:pathLst>
                <a:path extrusionOk="0" h="2139" w="666">
                  <a:moveTo>
                    <a:pt x="205" y="0"/>
                  </a:moveTo>
                  <a:cubicBezTo>
                    <a:pt x="178" y="0"/>
                    <a:pt x="150" y="6"/>
                    <a:pt x="126" y="19"/>
                  </a:cubicBezTo>
                  <a:cubicBezTo>
                    <a:pt x="28" y="74"/>
                    <a:pt x="0" y="185"/>
                    <a:pt x="42" y="268"/>
                  </a:cubicBezTo>
                  <a:cubicBezTo>
                    <a:pt x="278" y="712"/>
                    <a:pt x="278" y="1433"/>
                    <a:pt x="42" y="1864"/>
                  </a:cubicBezTo>
                  <a:cubicBezTo>
                    <a:pt x="0" y="1960"/>
                    <a:pt x="28" y="2071"/>
                    <a:pt x="126" y="2113"/>
                  </a:cubicBezTo>
                  <a:cubicBezTo>
                    <a:pt x="152" y="2131"/>
                    <a:pt x="180" y="2138"/>
                    <a:pt x="209" y="2138"/>
                  </a:cubicBezTo>
                  <a:cubicBezTo>
                    <a:pt x="273" y="2138"/>
                    <a:pt x="337" y="2101"/>
                    <a:pt x="375" y="2043"/>
                  </a:cubicBezTo>
                  <a:cubicBezTo>
                    <a:pt x="666" y="1503"/>
                    <a:pt x="666" y="643"/>
                    <a:pt x="375" y="102"/>
                  </a:cubicBezTo>
                  <a:cubicBezTo>
                    <a:pt x="336" y="34"/>
                    <a:pt x="270" y="0"/>
                    <a:pt x="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8068785" y="3533576"/>
              <a:ext cx="35762" cy="166460"/>
            </a:xfrm>
            <a:custGeom>
              <a:rect b="b" l="l" r="r" t="t"/>
              <a:pathLst>
                <a:path extrusionOk="0" h="3491" w="750">
                  <a:moveTo>
                    <a:pt x="218" y="1"/>
                  </a:moveTo>
                  <a:cubicBezTo>
                    <a:pt x="187" y="1"/>
                    <a:pt x="156" y="9"/>
                    <a:pt x="126" y="26"/>
                  </a:cubicBezTo>
                  <a:cubicBezTo>
                    <a:pt x="42" y="68"/>
                    <a:pt x="0" y="179"/>
                    <a:pt x="56" y="276"/>
                  </a:cubicBezTo>
                  <a:cubicBezTo>
                    <a:pt x="264" y="664"/>
                    <a:pt x="375" y="1191"/>
                    <a:pt x="375" y="1746"/>
                  </a:cubicBezTo>
                  <a:cubicBezTo>
                    <a:pt x="375" y="2300"/>
                    <a:pt x="264" y="2827"/>
                    <a:pt x="56" y="3216"/>
                  </a:cubicBezTo>
                  <a:cubicBezTo>
                    <a:pt x="0" y="3313"/>
                    <a:pt x="42" y="3424"/>
                    <a:pt x="126" y="3465"/>
                  </a:cubicBezTo>
                  <a:cubicBezTo>
                    <a:pt x="156" y="3483"/>
                    <a:pt x="188" y="3491"/>
                    <a:pt x="219" y="3491"/>
                  </a:cubicBezTo>
                  <a:cubicBezTo>
                    <a:pt x="285" y="3491"/>
                    <a:pt x="346" y="3453"/>
                    <a:pt x="375" y="3397"/>
                  </a:cubicBezTo>
                  <a:cubicBezTo>
                    <a:pt x="610" y="2953"/>
                    <a:pt x="749" y="2370"/>
                    <a:pt x="749" y="1746"/>
                  </a:cubicBezTo>
                  <a:cubicBezTo>
                    <a:pt x="749" y="1122"/>
                    <a:pt x="610" y="540"/>
                    <a:pt x="375" y="96"/>
                  </a:cubicBezTo>
                  <a:cubicBezTo>
                    <a:pt x="346" y="39"/>
                    <a:pt x="285" y="1"/>
                    <a:pt x="2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7686554" y="3565667"/>
              <a:ext cx="31804" cy="101993"/>
            </a:xfrm>
            <a:custGeom>
              <a:rect b="b" l="l" r="r" t="t"/>
              <a:pathLst>
                <a:path extrusionOk="0" h="2139" w="667">
                  <a:moveTo>
                    <a:pt x="462" y="0"/>
                  </a:moveTo>
                  <a:cubicBezTo>
                    <a:pt x="397" y="0"/>
                    <a:pt x="331" y="34"/>
                    <a:pt x="292" y="102"/>
                  </a:cubicBezTo>
                  <a:cubicBezTo>
                    <a:pt x="1" y="643"/>
                    <a:pt x="1" y="1503"/>
                    <a:pt x="292" y="2043"/>
                  </a:cubicBezTo>
                  <a:cubicBezTo>
                    <a:pt x="330" y="2101"/>
                    <a:pt x="395" y="2138"/>
                    <a:pt x="458" y="2138"/>
                  </a:cubicBezTo>
                  <a:cubicBezTo>
                    <a:pt x="487" y="2138"/>
                    <a:pt x="516" y="2131"/>
                    <a:pt x="542" y="2113"/>
                  </a:cubicBezTo>
                  <a:cubicBezTo>
                    <a:pt x="638" y="2071"/>
                    <a:pt x="666" y="1960"/>
                    <a:pt x="611" y="1864"/>
                  </a:cubicBezTo>
                  <a:cubicBezTo>
                    <a:pt x="389" y="1433"/>
                    <a:pt x="389" y="712"/>
                    <a:pt x="611" y="268"/>
                  </a:cubicBezTo>
                  <a:cubicBezTo>
                    <a:pt x="666" y="185"/>
                    <a:pt x="638" y="74"/>
                    <a:pt x="542" y="19"/>
                  </a:cubicBezTo>
                  <a:cubicBezTo>
                    <a:pt x="517" y="6"/>
                    <a:pt x="490" y="0"/>
                    <a:pt x="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7652841" y="3533576"/>
              <a:ext cx="35762" cy="166603"/>
            </a:xfrm>
            <a:custGeom>
              <a:rect b="b" l="l" r="r" t="t"/>
              <a:pathLst>
                <a:path extrusionOk="0" h="3494" w="750">
                  <a:moveTo>
                    <a:pt x="532" y="1"/>
                  </a:moveTo>
                  <a:cubicBezTo>
                    <a:pt x="465" y="1"/>
                    <a:pt x="404" y="39"/>
                    <a:pt x="375" y="96"/>
                  </a:cubicBezTo>
                  <a:cubicBezTo>
                    <a:pt x="140" y="540"/>
                    <a:pt x="1" y="1122"/>
                    <a:pt x="1" y="1746"/>
                  </a:cubicBezTo>
                  <a:cubicBezTo>
                    <a:pt x="1" y="2370"/>
                    <a:pt x="140" y="2953"/>
                    <a:pt x="375" y="3397"/>
                  </a:cubicBezTo>
                  <a:cubicBezTo>
                    <a:pt x="402" y="3452"/>
                    <a:pt x="472" y="3493"/>
                    <a:pt x="541" y="3493"/>
                  </a:cubicBezTo>
                  <a:cubicBezTo>
                    <a:pt x="569" y="3493"/>
                    <a:pt x="597" y="3480"/>
                    <a:pt x="624" y="3465"/>
                  </a:cubicBezTo>
                  <a:cubicBezTo>
                    <a:pt x="708" y="3424"/>
                    <a:pt x="750" y="3313"/>
                    <a:pt x="694" y="3216"/>
                  </a:cubicBezTo>
                  <a:cubicBezTo>
                    <a:pt x="486" y="2827"/>
                    <a:pt x="375" y="2300"/>
                    <a:pt x="375" y="1746"/>
                  </a:cubicBezTo>
                  <a:cubicBezTo>
                    <a:pt x="375" y="1191"/>
                    <a:pt x="486" y="664"/>
                    <a:pt x="694" y="276"/>
                  </a:cubicBezTo>
                  <a:cubicBezTo>
                    <a:pt x="750" y="179"/>
                    <a:pt x="708" y="68"/>
                    <a:pt x="624" y="26"/>
                  </a:cubicBezTo>
                  <a:cubicBezTo>
                    <a:pt x="594" y="9"/>
                    <a:pt x="563"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7931933" y="3713724"/>
              <a:ext cx="19168" cy="17643"/>
            </a:xfrm>
            <a:custGeom>
              <a:rect b="b" l="l" r="r" t="t"/>
              <a:pathLst>
                <a:path extrusionOk="0" h="370" w="402">
                  <a:moveTo>
                    <a:pt x="192" y="1"/>
                  </a:moveTo>
                  <a:cubicBezTo>
                    <a:pt x="111" y="1"/>
                    <a:pt x="37" y="63"/>
                    <a:pt x="13" y="145"/>
                  </a:cubicBezTo>
                  <a:cubicBezTo>
                    <a:pt x="0" y="242"/>
                    <a:pt x="69" y="340"/>
                    <a:pt x="167" y="367"/>
                  </a:cubicBezTo>
                  <a:cubicBezTo>
                    <a:pt x="175" y="368"/>
                    <a:pt x="183" y="369"/>
                    <a:pt x="191" y="369"/>
                  </a:cubicBezTo>
                  <a:cubicBezTo>
                    <a:pt x="279" y="369"/>
                    <a:pt x="362" y="304"/>
                    <a:pt x="374" y="214"/>
                  </a:cubicBezTo>
                  <a:cubicBezTo>
                    <a:pt x="402" y="118"/>
                    <a:pt x="333" y="20"/>
                    <a:pt x="235" y="7"/>
                  </a:cubicBezTo>
                  <a:cubicBezTo>
                    <a:pt x="221" y="3"/>
                    <a:pt x="206" y="1"/>
                    <a:pt x="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9"/>
          <p:cNvGrpSpPr/>
          <p:nvPr/>
        </p:nvGrpSpPr>
        <p:grpSpPr>
          <a:xfrm>
            <a:off x="3082064" y="1886404"/>
            <a:ext cx="410818" cy="356088"/>
            <a:chOff x="7652841" y="2716136"/>
            <a:chExt cx="451696" cy="391521"/>
          </a:xfrm>
        </p:grpSpPr>
        <p:sp>
          <p:nvSpPr>
            <p:cNvPr id="294" name="Google Shape;294;p29"/>
            <p:cNvSpPr/>
            <p:nvPr/>
          </p:nvSpPr>
          <p:spPr>
            <a:xfrm>
              <a:off x="7693849" y="2750516"/>
              <a:ext cx="19884" cy="17643"/>
            </a:xfrm>
            <a:custGeom>
              <a:rect b="b" l="l" r="r" t="t"/>
              <a:pathLst>
                <a:path extrusionOk="0" h="370" w="417">
                  <a:moveTo>
                    <a:pt x="202" y="1"/>
                  </a:moveTo>
                  <a:cubicBezTo>
                    <a:pt x="180" y="1"/>
                    <a:pt x="159" y="5"/>
                    <a:pt x="139" y="15"/>
                  </a:cubicBezTo>
                  <a:cubicBezTo>
                    <a:pt x="42" y="56"/>
                    <a:pt x="1" y="167"/>
                    <a:pt x="42" y="250"/>
                  </a:cubicBezTo>
                  <a:cubicBezTo>
                    <a:pt x="64" y="328"/>
                    <a:pt x="138" y="370"/>
                    <a:pt x="217" y="370"/>
                  </a:cubicBezTo>
                  <a:cubicBezTo>
                    <a:pt x="237" y="370"/>
                    <a:pt x="258" y="367"/>
                    <a:pt x="278" y="361"/>
                  </a:cubicBezTo>
                  <a:cubicBezTo>
                    <a:pt x="375" y="320"/>
                    <a:pt x="417" y="209"/>
                    <a:pt x="375" y="112"/>
                  </a:cubicBezTo>
                  <a:cubicBezTo>
                    <a:pt x="343" y="48"/>
                    <a:pt x="271" y="1"/>
                    <a:pt x="2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7730184" y="2750659"/>
              <a:ext cx="20170" cy="17786"/>
            </a:xfrm>
            <a:custGeom>
              <a:rect b="b" l="l" r="r" t="t"/>
              <a:pathLst>
                <a:path extrusionOk="0" h="373" w="423">
                  <a:moveTo>
                    <a:pt x="201" y="0"/>
                  </a:moveTo>
                  <a:cubicBezTo>
                    <a:pt x="171" y="0"/>
                    <a:pt x="141" y="8"/>
                    <a:pt x="112" y="25"/>
                  </a:cubicBezTo>
                  <a:cubicBezTo>
                    <a:pt x="29" y="67"/>
                    <a:pt x="1" y="164"/>
                    <a:pt x="43" y="247"/>
                  </a:cubicBezTo>
                  <a:cubicBezTo>
                    <a:pt x="71" y="330"/>
                    <a:pt x="140" y="373"/>
                    <a:pt x="223" y="373"/>
                  </a:cubicBezTo>
                  <a:cubicBezTo>
                    <a:pt x="293" y="358"/>
                    <a:pt x="361" y="303"/>
                    <a:pt x="389" y="234"/>
                  </a:cubicBezTo>
                  <a:cubicBezTo>
                    <a:pt x="423" y="113"/>
                    <a:pt x="316" y="0"/>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7652841" y="2716136"/>
              <a:ext cx="451696" cy="391521"/>
            </a:xfrm>
            <a:custGeom>
              <a:rect b="b" l="l" r="r" t="t"/>
              <a:pathLst>
                <a:path extrusionOk="0" h="8211" w="9473">
                  <a:moveTo>
                    <a:pt x="7101" y="361"/>
                  </a:moveTo>
                  <a:cubicBezTo>
                    <a:pt x="7420" y="361"/>
                    <a:pt x="7669" y="625"/>
                    <a:pt x="7669" y="930"/>
                  </a:cubicBezTo>
                  <a:lnTo>
                    <a:pt x="7669" y="1415"/>
                  </a:lnTo>
                  <a:lnTo>
                    <a:pt x="375" y="1415"/>
                  </a:lnTo>
                  <a:lnTo>
                    <a:pt x="375" y="930"/>
                  </a:lnTo>
                  <a:cubicBezTo>
                    <a:pt x="375" y="625"/>
                    <a:pt x="624" y="361"/>
                    <a:pt x="944" y="361"/>
                  </a:cubicBezTo>
                  <a:close/>
                  <a:moveTo>
                    <a:pt x="7669" y="1776"/>
                  </a:moveTo>
                  <a:lnTo>
                    <a:pt x="7669" y="4993"/>
                  </a:lnTo>
                  <a:cubicBezTo>
                    <a:pt x="7115" y="5063"/>
                    <a:pt x="6615" y="5423"/>
                    <a:pt x="6380" y="5936"/>
                  </a:cubicBezTo>
                  <a:lnTo>
                    <a:pt x="1138" y="5936"/>
                  </a:lnTo>
                  <a:cubicBezTo>
                    <a:pt x="1040" y="5936"/>
                    <a:pt x="957" y="6019"/>
                    <a:pt x="957" y="6117"/>
                  </a:cubicBezTo>
                  <a:lnTo>
                    <a:pt x="957" y="7060"/>
                  </a:lnTo>
                  <a:cubicBezTo>
                    <a:pt x="957" y="7171"/>
                    <a:pt x="1040" y="7254"/>
                    <a:pt x="1138" y="7254"/>
                  </a:cubicBezTo>
                  <a:lnTo>
                    <a:pt x="3037" y="7254"/>
                  </a:lnTo>
                  <a:cubicBezTo>
                    <a:pt x="3135" y="7254"/>
                    <a:pt x="3218" y="7171"/>
                    <a:pt x="3218" y="7060"/>
                  </a:cubicBezTo>
                  <a:cubicBezTo>
                    <a:pt x="3218" y="6962"/>
                    <a:pt x="3135" y="6879"/>
                    <a:pt x="3037" y="6879"/>
                  </a:cubicBezTo>
                  <a:lnTo>
                    <a:pt x="1318" y="6879"/>
                  </a:lnTo>
                  <a:lnTo>
                    <a:pt x="1318" y="6311"/>
                  </a:lnTo>
                  <a:lnTo>
                    <a:pt x="6269" y="6311"/>
                  </a:lnTo>
                  <a:cubicBezTo>
                    <a:pt x="6241" y="6407"/>
                    <a:pt x="6241" y="6505"/>
                    <a:pt x="6241" y="6602"/>
                  </a:cubicBezTo>
                  <a:cubicBezTo>
                    <a:pt x="6241" y="6699"/>
                    <a:pt x="6241" y="6782"/>
                    <a:pt x="6269" y="6879"/>
                  </a:cubicBezTo>
                  <a:lnTo>
                    <a:pt x="4660" y="6879"/>
                  </a:lnTo>
                  <a:cubicBezTo>
                    <a:pt x="4563" y="6879"/>
                    <a:pt x="4480" y="6962"/>
                    <a:pt x="4480" y="7060"/>
                  </a:cubicBezTo>
                  <a:cubicBezTo>
                    <a:pt x="4480" y="7171"/>
                    <a:pt x="4563" y="7254"/>
                    <a:pt x="4660" y="7254"/>
                  </a:cubicBezTo>
                  <a:lnTo>
                    <a:pt x="6380" y="7254"/>
                  </a:lnTo>
                  <a:cubicBezTo>
                    <a:pt x="6477" y="7476"/>
                    <a:pt x="6630" y="7683"/>
                    <a:pt x="6824" y="7850"/>
                  </a:cubicBezTo>
                  <a:lnTo>
                    <a:pt x="944" y="7850"/>
                  </a:lnTo>
                  <a:cubicBezTo>
                    <a:pt x="624" y="7850"/>
                    <a:pt x="375" y="7587"/>
                    <a:pt x="375" y="7282"/>
                  </a:cubicBezTo>
                  <a:lnTo>
                    <a:pt x="375" y="1776"/>
                  </a:lnTo>
                  <a:close/>
                  <a:moveTo>
                    <a:pt x="7850" y="5353"/>
                  </a:moveTo>
                  <a:cubicBezTo>
                    <a:pt x="8543" y="5353"/>
                    <a:pt x="9098" y="5908"/>
                    <a:pt x="9098" y="6602"/>
                  </a:cubicBezTo>
                  <a:cubicBezTo>
                    <a:pt x="9098" y="7295"/>
                    <a:pt x="8543" y="7850"/>
                    <a:pt x="7850" y="7850"/>
                  </a:cubicBezTo>
                  <a:cubicBezTo>
                    <a:pt x="7170" y="7850"/>
                    <a:pt x="6602" y="7282"/>
                    <a:pt x="6602" y="6602"/>
                  </a:cubicBezTo>
                  <a:cubicBezTo>
                    <a:pt x="6602" y="6518"/>
                    <a:pt x="6615" y="6435"/>
                    <a:pt x="6630" y="6352"/>
                  </a:cubicBezTo>
                  <a:cubicBezTo>
                    <a:pt x="6754" y="5784"/>
                    <a:pt x="7253" y="5353"/>
                    <a:pt x="7850" y="5353"/>
                  </a:cubicBezTo>
                  <a:close/>
                  <a:moveTo>
                    <a:pt x="944" y="0"/>
                  </a:moveTo>
                  <a:cubicBezTo>
                    <a:pt x="430" y="0"/>
                    <a:pt x="1" y="416"/>
                    <a:pt x="1" y="930"/>
                  </a:cubicBezTo>
                  <a:lnTo>
                    <a:pt x="1" y="7282"/>
                  </a:lnTo>
                  <a:cubicBezTo>
                    <a:pt x="1" y="7794"/>
                    <a:pt x="430" y="8210"/>
                    <a:pt x="944" y="8210"/>
                  </a:cubicBezTo>
                  <a:lnTo>
                    <a:pt x="7850" y="8210"/>
                  </a:lnTo>
                  <a:cubicBezTo>
                    <a:pt x="8751" y="8210"/>
                    <a:pt x="9472" y="7489"/>
                    <a:pt x="9472" y="6602"/>
                  </a:cubicBezTo>
                  <a:cubicBezTo>
                    <a:pt x="9472" y="5770"/>
                    <a:pt x="8849" y="5091"/>
                    <a:pt x="8044" y="4993"/>
                  </a:cubicBezTo>
                  <a:lnTo>
                    <a:pt x="8044" y="930"/>
                  </a:lnTo>
                  <a:cubicBezTo>
                    <a:pt x="8044" y="416"/>
                    <a:pt x="7614" y="0"/>
                    <a:pt x="71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7698474" y="2819276"/>
              <a:ext cx="157400" cy="158115"/>
            </a:xfrm>
            <a:custGeom>
              <a:rect b="b" l="l" r="r" t="t"/>
              <a:pathLst>
                <a:path extrusionOk="0" h="3316" w="3301">
                  <a:moveTo>
                    <a:pt x="1651" y="1138"/>
                  </a:moveTo>
                  <a:cubicBezTo>
                    <a:pt x="1790" y="1138"/>
                    <a:pt x="1914" y="1249"/>
                    <a:pt x="1914" y="1402"/>
                  </a:cubicBezTo>
                  <a:cubicBezTo>
                    <a:pt x="1914" y="1541"/>
                    <a:pt x="1790" y="1652"/>
                    <a:pt x="1651" y="1652"/>
                  </a:cubicBezTo>
                  <a:cubicBezTo>
                    <a:pt x="1512" y="1652"/>
                    <a:pt x="1401" y="1541"/>
                    <a:pt x="1401" y="1402"/>
                  </a:cubicBezTo>
                  <a:cubicBezTo>
                    <a:pt x="1401" y="1249"/>
                    <a:pt x="1512" y="1138"/>
                    <a:pt x="1651" y="1138"/>
                  </a:cubicBezTo>
                  <a:close/>
                  <a:moveTo>
                    <a:pt x="1651" y="376"/>
                  </a:moveTo>
                  <a:cubicBezTo>
                    <a:pt x="2358" y="376"/>
                    <a:pt x="2940" y="944"/>
                    <a:pt x="2940" y="1652"/>
                  </a:cubicBezTo>
                  <a:cubicBezTo>
                    <a:pt x="2940" y="1915"/>
                    <a:pt x="2857" y="2151"/>
                    <a:pt x="2718" y="2358"/>
                  </a:cubicBezTo>
                  <a:cubicBezTo>
                    <a:pt x="2607" y="2109"/>
                    <a:pt x="2413" y="1887"/>
                    <a:pt x="2164" y="1776"/>
                  </a:cubicBezTo>
                  <a:cubicBezTo>
                    <a:pt x="2233" y="1665"/>
                    <a:pt x="2275" y="1541"/>
                    <a:pt x="2275" y="1402"/>
                  </a:cubicBezTo>
                  <a:cubicBezTo>
                    <a:pt x="2275" y="1055"/>
                    <a:pt x="1997" y="764"/>
                    <a:pt x="1651" y="764"/>
                  </a:cubicBezTo>
                  <a:cubicBezTo>
                    <a:pt x="1304" y="764"/>
                    <a:pt x="1026" y="1055"/>
                    <a:pt x="1026" y="1402"/>
                  </a:cubicBezTo>
                  <a:cubicBezTo>
                    <a:pt x="1026" y="1541"/>
                    <a:pt x="1069" y="1665"/>
                    <a:pt x="1152" y="1776"/>
                  </a:cubicBezTo>
                  <a:cubicBezTo>
                    <a:pt x="902" y="1887"/>
                    <a:pt x="694" y="2109"/>
                    <a:pt x="583" y="2358"/>
                  </a:cubicBezTo>
                  <a:cubicBezTo>
                    <a:pt x="444" y="2151"/>
                    <a:pt x="375" y="1915"/>
                    <a:pt x="375" y="1652"/>
                  </a:cubicBezTo>
                  <a:cubicBezTo>
                    <a:pt x="361" y="944"/>
                    <a:pt x="943" y="376"/>
                    <a:pt x="1651" y="376"/>
                  </a:cubicBezTo>
                  <a:close/>
                  <a:moveTo>
                    <a:pt x="1651" y="2026"/>
                  </a:moveTo>
                  <a:cubicBezTo>
                    <a:pt x="2039" y="2026"/>
                    <a:pt x="2372" y="2303"/>
                    <a:pt x="2441" y="2678"/>
                  </a:cubicBezTo>
                  <a:cubicBezTo>
                    <a:pt x="2208" y="2846"/>
                    <a:pt x="1938" y="2942"/>
                    <a:pt x="1655" y="2942"/>
                  </a:cubicBezTo>
                  <a:cubicBezTo>
                    <a:pt x="1635" y="2942"/>
                    <a:pt x="1615" y="2942"/>
                    <a:pt x="1596" y="2941"/>
                  </a:cubicBezTo>
                  <a:cubicBezTo>
                    <a:pt x="1331" y="2928"/>
                    <a:pt x="1082" y="2830"/>
                    <a:pt x="874" y="2678"/>
                  </a:cubicBezTo>
                  <a:cubicBezTo>
                    <a:pt x="943" y="2303"/>
                    <a:pt x="1263" y="2026"/>
                    <a:pt x="1651" y="2026"/>
                  </a:cubicBezTo>
                  <a:close/>
                  <a:moveTo>
                    <a:pt x="1651" y="1"/>
                  </a:moveTo>
                  <a:cubicBezTo>
                    <a:pt x="736" y="1"/>
                    <a:pt x="0" y="750"/>
                    <a:pt x="0" y="1652"/>
                  </a:cubicBezTo>
                  <a:cubicBezTo>
                    <a:pt x="0" y="2123"/>
                    <a:pt x="194" y="2580"/>
                    <a:pt x="555" y="2885"/>
                  </a:cubicBezTo>
                  <a:cubicBezTo>
                    <a:pt x="860" y="3163"/>
                    <a:pt x="1248" y="3316"/>
                    <a:pt x="1651" y="3316"/>
                  </a:cubicBezTo>
                  <a:cubicBezTo>
                    <a:pt x="2053" y="3316"/>
                    <a:pt x="2455" y="3163"/>
                    <a:pt x="2760" y="2885"/>
                  </a:cubicBezTo>
                  <a:cubicBezTo>
                    <a:pt x="3107" y="2580"/>
                    <a:pt x="3301" y="2123"/>
                    <a:pt x="3301" y="1652"/>
                  </a:cubicBezTo>
                  <a:cubicBezTo>
                    <a:pt x="3301" y="750"/>
                    <a:pt x="2566" y="1"/>
                    <a:pt x="1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7988772" y="3002619"/>
              <a:ext cx="79391" cy="58745"/>
            </a:xfrm>
            <a:custGeom>
              <a:rect b="b" l="l" r="r" t="t"/>
              <a:pathLst>
                <a:path extrusionOk="0" h="1232" w="1665">
                  <a:moveTo>
                    <a:pt x="1456" y="1"/>
                  </a:moveTo>
                  <a:cubicBezTo>
                    <a:pt x="1411" y="1"/>
                    <a:pt x="1366" y="18"/>
                    <a:pt x="1332" y="53"/>
                  </a:cubicBezTo>
                  <a:lnTo>
                    <a:pt x="597" y="788"/>
                  </a:lnTo>
                  <a:lnTo>
                    <a:pt x="347" y="538"/>
                  </a:lnTo>
                  <a:cubicBezTo>
                    <a:pt x="305" y="497"/>
                    <a:pt x="257" y="476"/>
                    <a:pt x="210" y="476"/>
                  </a:cubicBezTo>
                  <a:cubicBezTo>
                    <a:pt x="163" y="476"/>
                    <a:pt x="118" y="497"/>
                    <a:pt x="84" y="538"/>
                  </a:cubicBezTo>
                  <a:cubicBezTo>
                    <a:pt x="1" y="608"/>
                    <a:pt x="1" y="719"/>
                    <a:pt x="84" y="788"/>
                  </a:cubicBezTo>
                  <a:lnTo>
                    <a:pt x="458" y="1176"/>
                  </a:lnTo>
                  <a:cubicBezTo>
                    <a:pt x="500" y="1218"/>
                    <a:pt x="541" y="1232"/>
                    <a:pt x="597" y="1232"/>
                  </a:cubicBezTo>
                  <a:cubicBezTo>
                    <a:pt x="639" y="1232"/>
                    <a:pt x="694" y="1218"/>
                    <a:pt x="722" y="1176"/>
                  </a:cubicBezTo>
                  <a:lnTo>
                    <a:pt x="1582" y="316"/>
                  </a:lnTo>
                  <a:cubicBezTo>
                    <a:pt x="1665" y="247"/>
                    <a:pt x="1665" y="122"/>
                    <a:pt x="1582" y="53"/>
                  </a:cubicBezTo>
                  <a:cubicBezTo>
                    <a:pt x="1547" y="18"/>
                    <a:pt x="1502" y="1"/>
                    <a:pt x="14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7879004" y="2889371"/>
              <a:ext cx="29802" cy="17929"/>
            </a:xfrm>
            <a:custGeom>
              <a:rect b="b" l="l" r="r" t="t"/>
              <a:pathLst>
                <a:path extrusionOk="0" h="376" w="625">
                  <a:moveTo>
                    <a:pt x="180" y="1"/>
                  </a:moveTo>
                  <a:cubicBezTo>
                    <a:pt x="84" y="1"/>
                    <a:pt x="1" y="84"/>
                    <a:pt x="1" y="195"/>
                  </a:cubicBezTo>
                  <a:cubicBezTo>
                    <a:pt x="1" y="293"/>
                    <a:pt x="84" y="376"/>
                    <a:pt x="180" y="376"/>
                  </a:cubicBezTo>
                  <a:lnTo>
                    <a:pt x="430" y="376"/>
                  </a:lnTo>
                  <a:cubicBezTo>
                    <a:pt x="541" y="376"/>
                    <a:pt x="624" y="293"/>
                    <a:pt x="624" y="195"/>
                  </a:cubicBezTo>
                  <a:cubicBezTo>
                    <a:pt x="624" y="84"/>
                    <a:pt x="541" y="1"/>
                    <a:pt x="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7879004" y="2935052"/>
              <a:ext cx="29802" cy="17881"/>
            </a:xfrm>
            <a:custGeom>
              <a:rect b="b" l="l" r="r" t="t"/>
              <a:pathLst>
                <a:path extrusionOk="0" h="375" w="625">
                  <a:moveTo>
                    <a:pt x="180" y="0"/>
                  </a:moveTo>
                  <a:cubicBezTo>
                    <a:pt x="84" y="0"/>
                    <a:pt x="1" y="84"/>
                    <a:pt x="1" y="194"/>
                  </a:cubicBezTo>
                  <a:cubicBezTo>
                    <a:pt x="1" y="291"/>
                    <a:pt x="84" y="374"/>
                    <a:pt x="180" y="374"/>
                  </a:cubicBezTo>
                  <a:lnTo>
                    <a:pt x="430" y="374"/>
                  </a:lnTo>
                  <a:cubicBezTo>
                    <a:pt x="541" y="374"/>
                    <a:pt x="624" y="291"/>
                    <a:pt x="624" y="194"/>
                  </a:cubicBezTo>
                  <a:cubicBezTo>
                    <a:pt x="624" y="84"/>
                    <a:pt x="541" y="0"/>
                    <a:pt x="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7926640" y="2889371"/>
              <a:ext cx="64848" cy="17929"/>
            </a:xfrm>
            <a:custGeom>
              <a:rect b="b" l="l" r="r" t="t"/>
              <a:pathLst>
                <a:path extrusionOk="0" h="376" w="1360">
                  <a:moveTo>
                    <a:pt x="180" y="1"/>
                  </a:moveTo>
                  <a:cubicBezTo>
                    <a:pt x="83" y="1"/>
                    <a:pt x="0" y="84"/>
                    <a:pt x="0" y="195"/>
                  </a:cubicBezTo>
                  <a:cubicBezTo>
                    <a:pt x="0" y="293"/>
                    <a:pt x="83" y="376"/>
                    <a:pt x="180" y="376"/>
                  </a:cubicBezTo>
                  <a:lnTo>
                    <a:pt x="1178" y="376"/>
                  </a:lnTo>
                  <a:cubicBezTo>
                    <a:pt x="1276" y="376"/>
                    <a:pt x="1359" y="293"/>
                    <a:pt x="1359" y="195"/>
                  </a:cubicBezTo>
                  <a:cubicBezTo>
                    <a:pt x="1359" y="84"/>
                    <a:pt x="1276" y="1"/>
                    <a:pt x="11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p:nvPr/>
          </p:nvSpPr>
          <p:spPr>
            <a:xfrm>
              <a:off x="7879004" y="2843785"/>
              <a:ext cx="29802" cy="17261"/>
            </a:xfrm>
            <a:custGeom>
              <a:rect b="b" l="l" r="r" t="t"/>
              <a:pathLst>
                <a:path extrusionOk="0" h="362" w="625">
                  <a:moveTo>
                    <a:pt x="180" y="1"/>
                  </a:moveTo>
                  <a:cubicBezTo>
                    <a:pt x="84" y="1"/>
                    <a:pt x="1" y="84"/>
                    <a:pt x="1" y="180"/>
                  </a:cubicBezTo>
                  <a:cubicBezTo>
                    <a:pt x="1" y="278"/>
                    <a:pt x="84" y="361"/>
                    <a:pt x="180" y="361"/>
                  </a:cubicBezTo>
                  <a:lnTo>
                    <a:pt x="430" y="361"/>
                  </a:lnTo>
                  <a:cubicBezTo>
                    <a:pt x="541" y="361"/>
                    <a:pt x="624" y="278"/>
                    <a:pt x="624" y="180"/>
                  </a:cubicBezTo>
                  <a:cubicBezTo>
                    <a:pt x="624" y="84"/>
                    <a:pt x="541" y="1"/>
                    <a:pt x="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7926640" y="2843785"/>
              <a:ext cx="64848" cy="17261"/>
            </a:xfrm>
            <a:custGeom>
              <a:rect b="b" l="l" r="r" t="t"/>
              <a:pathLst>
                <a:path extrusionOk="0" h="362" w="1360">
                  <a:moveTo>
                    <a:pt x="180" y="1"/>
                  </a:moveTo>
                  <a:cubicBezTo>
                    <a:pt x="83" y="1"/>
                    <a:pt x="0" y="84"/>
                    <a:pt x="0" y="180"/>
                  </a:cubicBezTo>
                  <a:cubicBezTo>
                    <a:pt x="0" y="278"/>
                    <a:pt x="83" y="361"/>
                    <a:pt x="180" y="361"/>
                  </a:cubicBezTo>
                  <a:lnTo>
                    <a:pt x="1178" y="361"/>
                  </a:lnTo>
                  <a:cubicBezTo>
                    <a:pt x="1276" y="361"/>
                    <a:pt x="1359" y="278"/>
                    <a:pt x="1359" y="180"/>
                  </a:cubicBezTo>
                  <a:cubicBezTo>
                    <a:pt x="1359" y="84"/>
                    <a:pt x="1276" y="1"/>
                    <a:pt x="11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7926640" y="2935052"/>
              <a:ext cx="64848" cy="17881"/>
            </a:xfrm>
            <a:custGeom>
              <a:rect b="b" l="l" r="r" t="t"/>
              <a:pathLst>
                <a:path extrusionOk="0" h="375" w="1360">
                  <a:moveTo>
                    <a:pt x="180" y="0"/>
                  </a:moveTo>
                  <a:cubicBezTo>
                    <a:pt x="83" y="0"/>
                    <a:pt x="0" y="84"/>
                    <a:pt x="0" y="194"/>
                  </a:cubicBezTo>
                  <a:cubicBezTo>
                    <a:pt x="0" y="291"/>
                    <a:pt x="83" y="374"/>
                    <a:pt x="180" y="374"/>
                  </a:cubicBezTo>
                  <a:lnTo>
                    <a:pt x="1178" y="374"/>
                  </a:lnTo>
                  <a:cubicBezTo>
                    <a:pt x="1276" y="374"/>
                    <a:pt x="1359" y="291"/>
                    <a:pt x="1359" y="194"/>
                  </a:cubicBezTo>
                  <a:cubicBezTo>
                    <a:pt x="1359" y="84"/>
                    <a:pt x="1276" y="0"/>
                    <a:pt x="11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7826123" y="3044056"/>
              <a:ext cx="20837" cy="17356"/>
            </a:xfrm>
            <a:custGeom>
              <a:rect b="b" l="l" r="r" t="t"/>
              <a:pathLst>
                <a:path extrusionOk="0" h="364" w="437">
                  <a:moveTo>
                    <a:pt x="214" y="0"/>
                  </a:moveTo>
                  <a:cubicBezTo>
                    <a:pt x="190" y="0"/>
                    <a:pt x="164" y="5"/>
                    <a:pt x="139" y="16"/>
                  </a:cubicBezTo>
                  <a:cubicBezTo>
                    <a:pt x="41" y="57"/>
                    <a:pt x="0" y="168"/>
                    <a:pt x="41" y="252"/>
                  </a:cubicBezTo>
                  <a:cubicBezTo>
                    <a:pt x="71" y="331"/>
                    <a:pt x="134" y="364"/>
                    <a:pt x="199" y="364"/>
                  </a:cubicBezTo>
                  <a:cubicBezTo>
                    <a:pt x="316" y="364"/>
                    <a:pt x="437" y="256"/>
                    <a:pt x="374" y="113"/>
                  </a:cubicBezTo>
                  <a:cubicBezTo>
                    <a:pt x="344" y="42"/>
                    <a:pt x="283" y="0"/>
                    <a:pt x="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9"/>
          <p:cNvGrpSpPr/>
          <p:nvPr/>
        </p:nvGrpSpPr>
        <p:grpSpPr>
          <a:xfrm>
            <a:off x="1790039" y="1870567"/>
            <a:ext cx="410818" cy="387746"/>
            <a:chOff x="7652841" y="1965835"/>
            <a:chExt cx="451696" cy="426329"/>
          </a:xfrm>
        </p:grpSpPr>
        <p:sp>
          <p:nvSpPr>
            <p:cNvPr id="307" name="Google Shape;307;p29"/>
            <p:cNvSpPr/>
            <p:nvPr/>
          </p:nvSpPr>
          <p:spPr>
            <a:xfrm>
              <a:off x="7775150" y="2146127"/>
              <a:ext cx="38432" cy="76721"/>
            </a:xfrm>
            <a:custGeom>
              <a:rect b="b" l="l" r="r" t="t"/>
              <a:pathLst>
                <a:path extrusionOk="0" h="1609" w="806">
                  <a:moveTo>
                    <a:pt x="195" y="0"/>
                  </a:moveTo>
                  <a:cubicBezTo>
                    <a:pt x="84" y="0"/>
                    <a:pt x="1" y="83"/>
                    <a:pt x="1" y="194"/>
                  </a:cubicBezTo>
                  <a:lnTo>
                    <a:pt x="1" y="1429"/>
                  </a:lnTo>
                  <a:cubicBezTo>
                    <a:pt x="1" y="1512"/>
                    <a:pt x="71" y="1596"/>
                    <a:pt x="167" y="1609"/>
                  </a:cubicBezTo>
                  <a:lnTo>
                    <a:pt x="625" y="1609"/>
                  </a:lnTo>
                  <a:cubicBezTo>
                    <a:pt x="736" y="1609"/>
                    <a:pt x="805" y="1526"/>
                    <a:pt x="805" y="1429"/>
                  </a:cubicBezTo>
                  <a:cubicBezTo>
                    <a:pt x="805" y="1332"/>
                    <a:pt x="722" y="1248"/>
                    <a:pt x="625" y="1248"/>
                  </a:cubicBezTo>
                  <a:lnTo>
                    <a:pt x="376" y="1248"/>
                  </a:lnTo>
                  <a:lnTo>
                    <a:pt x="376" y="194"/>
                  </a:lnTo>
                  <a:cubicBezTo>
                    <a:pt x="376" y="83"/>
                    <a:pt x="29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7830081" y="2146127"/>
              <a:ext cx="17261" cy="76721"/>
            </a:xfrm>
            <a:custGeom>
              <a:rect b="b" l="l" r="r" t="t"/>
              <a:pathLst>
                <a:path extrusionOk="0" h="1609" w="362">
                  <a:moveTo>
                    <a:pt x="180" y="0"/>
                  </a:moveTo>
                  <a:cubicBezTo>
                    <a:pt x="84" y="0"/>
                    <a:pt x="0" y="83"/>
                    <a:pt x="0" y="194"/>
                  </a:cubicBezTo>
                  <a:lnTo>
                    <a:pt x="0" y="1429"/>
                  </a:lnTo>
                  <a:cubicBezTo>
                    <a:pt x="0" y="1526"/>
                    <a:pt x="84" y="1609"/>
                    <a:pt x="180" y="1609"/>
                  </a:cubicBezTo>
                  <a:cubicBezTo>
                    <a:pt x="278" y="1609"/>
                    <a:pt x="361" y="1526"/>
                    <a:pt x="361" y="1429"/>
                  </a:cubicBezTo>
                  <a:lnTo>
                    <a:pt x="361" y="194"/>
                  </a:lnTo>
                  <a:cubicBezTo>
                    <a:pt x="361" y="83"/>
                    <a:pt x="278" y="0"/>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7939849" y="2146794"/>
              <a:ext cx="42390" cy="76054"/>
            </a:xfrm>
            <a:custGeom>
              <a:rect b="b" l="l" r="r" t="t"/>
              <a:pathLst>
                <a:path extrusionOk="0" h="1595" w="889">
                  <a:moveTo>
                    <a:pt x="180" y="1"/>
                  </a:moveTo>
                  <a:cubicBezTo>
                    <a:pt x="84" y="1"/>
                    <a:pt x="1" y="84"/>
                    <a:pt x="1" y="180"/>
                  </a:cubicBezTo>
                  <a:lnTo>
                    <a:pt x="1" y="1415"/>
                  </a:lnTo>
                  <a:cubicBezTo>
                    <a:pt x="1" y="1512"/>
                    <a:pt x="84" y="1595"/>
                    <a:pt x="180" y="1595"/>
                  </a:cubicBezTo>
                  <a:lnTo>
                    <a:pt x="694" y="1595"/>
                  </a:lnTo>
                  <a:cubicBezTo>
                    <a:pt x="805" y="1595"/>
                    <a:pt x="888" y="1512"/>
                    <a:pt x="888" y="1415"/>
                  </a:cubicBezTo>
                  <a:cubicBezTo>
                    <a:pt x="888" y="1318"/>
                    <a:pt x="805" y="1234"/>
                    <a:pt x="694" y="1234"/>
                  </a:cubicBezTo>
                  <a:lnTo>
                    <a:pt x="361" y="1234"/>
                  </a:lnTo>
                  <a:lnTo>
                    <a:pt x="361" y="985"/>
                  </a:lnTo>
                  <a:lnTo>
                    <a:pt x="666" y="985"/>
                  </a:lnTo>
                  <a:cubicBezTo>
                    <a:pt x="763" y="985"/>
                    <a:pt x="846" y="901"/>
                    <a:pt x="846" y="805"/>
                  </a:cubicBezTo>
                  <a:cubicBezTo>
                    <a:pt x="846" y="694"/>
                    <a:pt x="763" y="611"/>
                    <a:pt x="666" y="611"/>
                  </a:cubicBezTo>
                  <a:lnTo>
                    <a:pt x="361" y="611"/>
                  </a:lnTo>
                  <a:lnTo>
                    <a:pt x="361" y="375"/>
                  </a:lnTo>
                  <a:lnTo>
                    <a:pt x="694" y="375"/>
                  </a:lnTo>
                  <a:cubicBezTo>
                    <a:pt x="805" y="375"/>
                    <a:pt x="888" y="291"/>
                    <a:pt x="888" y="180"/>
                  </a:cubicBezTo>
                  <a:cubicBezTo>
                    <a:pt x="888" y="84"/>
                    <a:pt x="805" y="1"/>
                    <a:pt x="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a:off x="7862458" y="2146413"/>
              <a:ext cx="62178" cy="76435"/>
            </a:xfrm>
            <a:custGeom>
              <a:rect b="b" l="l" r="r" t="t"/>
              <a:pathLst>
                <a:path extrusionOk="0" h="1603" w="1304">
                  <a:moveTo>
                    <a:pt x="213" y="0"/>
                  </a:moveTo>
                  <a:cubicBezTo>
                    <a:pt x="193" y="0"/>
                    <a:pt x="173" y="3"/>
                    <a:pt x="154" y="9"/>
                  </a:cubicBezTo>
                  <a:cubicBezTo>
                    <a:pt x="56" y="36"/>
                    <a:pt x="0" y="147"/>
                    <a:pt x="28" y="244"/>
                  </a:cubicBezTo>
                  <a:lnTo>
                    <a:pt x="459" y="1464"/>
                  </a:lnTo>
                  <a:cubicBezTo>
                    <a:pt x="486" y="1547"/>
                    <a:pt x="570" y="1603"/>
                    <a:pt x="666" y="1603"/>
                  </a:cubicBezTo>
                  <a:cubicBezTo>
                    <a:pt x="749" y="1603"/>
                    <a:pt x="833" y="1547"/>
                    <a:pt x="860" y="1464"/>
                  </a:cubicBezTo>
                  <a:lnTo>
                    <a:pt x="1263" y="244"/>
                  </a:lnTo>
                  <a:cubicBezTo>
                    <a:pt x="1304" y="147"/>
                    <a:pt x="1249" y="50"/>
                    <a:pt x="1152" y="9"/>
                  </a:cubicBezTo>
                  <a:cubicBezTo>
                    <a:pt x="1135" y="4"/>
                    <a:pt x="1118" y="1"/>
                    <a:pt x="1100" y="1"/>
                  </a:cubicBezTo>
                  <a:cubicBezTo>
                    <a:pt x="1018" y="1"/>
                    <a:pt x="939" y="53"/>
                    <a:pt x="916" y="133"/>
                  </a:cubicBezTo>
                  <a:lnTo>
                    <a:pt x="653" y="909"/>
                  </a:lnTo>
                  <a:lnTo>
                    <a:pt x="389" y="120"/>
                  </a:lnTo>
                  <a:cubicBezTo>
                    <a:pt x="356" y="42"/>
                    <a:pt x="288" y="0"/>
                    <a:pt x="2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7739435" y="2111079"/>
              <a:ext cx="50305" cy="49637"/>
            </a:xfrm>
            <a:custGeom>
              <a:rect b="b" l="l" r="r" t="t"/>
              <a:pathLst>
                <a:path extrusionOk="0" h="1041" w="1055">
                  <a:moveTo>
                    <a:pt x="847" y="1"/>
                  </a:moveTo>
                  <a:cubicBezTo>
                    <a:pt x="417" y="42"/>
                    <a:pt x="56" y="402"/>
                    <a:pt x="15" y="833"/>
                  </a:cubicBezTo>
                  <a:cubicBezTo>
                    <a:pt x="1" y="944"/>
                    <a:pt x="84" y="1027"/>
                    <a:pt x="182" y="1040"/>
                  </a:cubicBezTo>
                  <a:lnTo>
                    <a:pt x="195" y="1040"/>
                  </a:lnTo>
                  <a:cubicBezTo>
                    <a:pt x="293" y="1040"/>
                    <a:pt x="376" y="957"/>
                    <a:pt x="389" y="861"/>
                  </a:cubicBezTo>
                  <a:cubicBezTo>
                    <a:pt x="404" y="624"/>
                    <a:pt x="626" y="402"/>
                    <a:pt x="875" y="375"/>
                  </a:cubicBezTo>
                  <a:cubicBezTo>
                    <a:pt x="972" y="361"/>
                    <a:pt x="1055" y="278"/>
                    <a:pt x="1042" y="180"/>
                  </a:cubicBezTo>
                  <a:cubicBezTo>
                    <a:pt x="1027" y="70"/>
                    <a:pt x="944" y="1"/>
                    <a:pt x="8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a:off x="7708393" y="2079942"/>
              <a:ext cx="74099" cy="73526"/>
            </a:xfrm>
            <a:custGeom>
              <a:rect b="b" l="l" r="r" t="t"/>
              <a:pathLst>
                <a:path extrusionOk="0" h="1542" w="1554">
                  <a:moveTo>
                    <a:pt x="1366" y="0"/>
                  </a:moveTo>
                  <a:cubicBezTo>
                    <a:pt x="1359" y="0"/>
                    <a:pt x="1352" y="0"/>
                    <a:pt x="1345" y="1"/>
                  </a:cubicBezTo>
                  <a:cubicBezTo>
                    <a:pt x="1013" y="29"/>
                    <a:pt x="694" y="182"/>
                    <a:pt x="445" y="432"/>
                  </a:cubicBezTo>
                  <a:cubicBezTo>
                    <a:pt x="195" y="681"/>
                    <a:pt x="28" y="1000"/>
                    <a:pt x="14" y="1333"/>
                  </a:cubicBezTo>
                  <a:cubicBezTo>
                    <a:pt x="1" y="1430"/>
                    <a:pt x="70" y="1527"/>
                    <a:pt x="180" y="1527"/>
                  </a:cubicBezTo>
                  <a:cubicBezTo>
                    <a:pt x="180" y="1541"/>
                    <a:pt x="180" y="1541"/>
                    <a:pt x="195" y="1541"/>
                  </a:cubicBezTo>
                  <a:cubicBezTo>
                    <a:pt x="291" y="1541"/>
                    <a:pt x="375" y="1458"/>
                    <a:pt x="375" y="1360"/>
                  </a:cubicBezTo>
                  <a:cubicBezTo>
                    <a:pt x="417" y="861"/>
                    <a:pt x="861" y="417"/>
                    <a:pt x="1373" y="376"/>
                  </a:cubicBezTo>
                  <a:cubicBezTo>
                    <a:pt x="1471" y="362"/>
                    <a:pt x="1554" y="279"/>
                    <a:pt x="1540" y="168"/>
                  </a:cubicBezTo>
                  <a:cubicBezTo>
                    <a:pt x="1527" y="78"/>
                    <a:pt x="1455" y="0"/>
                    <a:pt x="13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a:off x="7967601" y="2111079"/>
              <a:ext cx="49637" cy="49637"/>
            </a:xfrm>
            <a:custGeom>
              <a:rect b="b" l="l" r="r" t="t"/>
              <a:pathLst>
                <a:path extrusionOk="0" h="1041" w="1041">
                  <a:moveTo>
                    <a:pt x="208" y="1"/>
                  </a:moveTo>
                  <a:cubicBezTo>
                    <a:pt x="98" y="1"/>
                    <a:pt x="14" y="70"/>
                    <a:pt x="1" y="180"/>
                  </a:cubicBezTo>
                  <a:cubicBezTo>
                    <a:pt x="1" y="278"/>
                    <a:pt x="70" y="361"/>
                    <a:pt x="181" y="375"/>
                  </a:cubicBezTo>
                  <a:cubicBezTo>
                    <a:pt x="417" y="402"/>
                    <a:pt x="639" y="624"/>
                    <a:pt x="667" y="861"/>
                  </a:cubicBezTo>
                  <a:cubicBezTo>
                    <a:pt x="667" y="957"/>
                    <a:pt x="750" y="1040"/>
                    <a:pt x="846" y="1040"/>
                  </a:cubicBezTo>
                  <a:lnTo>
                    <a:pt x="861" y="1040"/>
                  </a:lnTo>
                  <a:cubicBezTo>
                    <a:pt x="972" y="1027"/>
                    <a:pt x="1041" y="944"/>
                    <a:pt x="1027" y="833"/>
                  </a:cubicBezTo>
                  <a:cubicBezTo>
                    <a:pt x="999" y="402"/>
                    <a:pt x="639" y="42"/>
                    <a:pt x="2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7974848" y="2079942"/>
              <a:ext cx="73479" cy="73526"/>
            </a:xfrm>
            <a:custGeom>
              <a:rect b="b" l="l" r="r" t="t"/>
              <a:pathLst>
                <a:path extrusionOk="0" h="1542" w="1541">
                  <a:moveTo>
                    <a:pt x="186" y="0"/>
                  </a:moveTo>
                  <a:cubicBezTo>
                    <a:pt x="87" y="0"/>
                    <a:pt x="14" y="78"/>
                    <a:pt x="1" y="168"/>
                  </a:cubicBezTo>
                  <a:cubicBezTo>
                    <a:pt x="1" y="279"/>
                    <a:pt x="71" y="362"/>
                    <a:pt x="182" y="376"/>
                  </a:cubicBezTo>
                  <a:cubicBezTo>
                    <a:pt x="681" y="417"/>
                    <a:pt x="1125" y="861"/>
                    <a:pt x="1166" y="1360"/>
                  </a:cubicBezTo>
                  <a:cubicBezTo>
                    <a:pt x="1180" y="1458"/>
                    <a:pt x="1264" y="1541"/>
                    <a:pt x="1360" y="1541"/>
                  </a:cubicBezTo>
                  <a:lnTo>
                    <a:pt x="1374" y="1527"/>
                  </a:lnTo>
                  <a:cubicBezTo>
                    <a:pt x="1471" y="1527"/>
                    <a:pt x="1541" y="1430"/>
                    <a:pt x="1541" y="1333"/>
                  </a:cubicBezTo>
                  <a:cubicBezTo>
                    <a:pt x="1513" y="1000"/>
                    <a:pt x="1360" y="681"/>
                    <a:pt x="1110" y="432"/>
                  </a:cubicBezTo>
                  <a:cubicBezTo>
                    <a:pt x="861" y="182"/>
                    <a:pt x="542" y="29"/>
                    <a:pt x="210" y="1"/>
                  </a:cubicBezTo>
                  <a:cubicBezTo>
                    <a:pt x="202" y="0"/>
                    <a:pt x="194" y="0"/>
                    <a:pt x="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7652841" y="1965835"/>
              <a:ext cx="451696" cy="426329"/>
            </a:xfrm>
            <a:custGeom>
              <a:rect b="b" l="l" r="r" t="t"/>
              <a:pathLst>
                <a:path extrusionOk="0" h="8941" w="9473">
                  <a:moveTo>
                    <a:pt x="4424" y="2492"/>
                  </a:moveTo>
                  <a:cubicBezTo>
                    <a:pt x="4591" y="2492"/>
                    <a:pt x="4716" y="2616"/>
                    <a:pt x="4716" y="2783"/>
                  </a:cubicBezTo>
                  <a:cubicBezTo>
                    <a:pt x="4716" y="2936"/>
                    <a:pt x="4591" y="3060"/>
                    <a:pt x="4424" y="3060"/>
                  </a:cubicBezTo>
                  <a:lnTo>
                    <a:pt x="4175" y="3060"/>
                  </a:lnTo>
                  <a:cubicBezTo>
                    <a:pt x="4023" y="3060"/>
                    <a:pt x="3897" y="2936"/>
                    <a:pt x="3897" y="2783"/>
                  </a:cubicBezTo>
                  <a:cubicBezTo>
                    <a:pt x="3897" y="2616"/>
                    <a:pt x="4023" y="2492"/>
                    <a:pt x="4175" y="2492"/>
                  </a:cubicBezTo>
                  <a:close/>
                  <a:moveTo>
                    <a:pt x="9098" y="6541"/>
                  </a:moveTo>
                  <a:lnTo>
                    <a:pt x="9098" y="7374"/>
                  </a:lnTo>
                  <a:lnTo>
                    <a:pt x="375" y="7374"/>
                  </a:lnTo>
                  <a:lnTo>
                    <a:pt x="375" y="6541"/>
                  </a:lnTo>
                  <a:close/>
                  <a:moveTo>
                    <a:pt x="5034" y="7747"/>
                  </a:moveTo>
                  <a:lnTo>
                    <a:pt x="5034" y="8566"/>
                  </a:lnTo>
                  <a:lnTo>
                    <a:pt x="4285" y="8566"/>
                  </a:lnTo>
                  <a:lnTo>
                    <a:pt x="4285" y="7747"/>
                  </a:lnTo>
                  <a:close/>
                  <a:moveTo>
                    <a:pt x="4893" y="0"/>
                  </a:moveTo>
                  <a:cubicBezTo>
                    <a:pt x="4876" y="0"/>
                    <a:pt x="4858" y="3"/>
                    <a:pt x="4840" y="9"/>
                  </a:cubicBezTo>
                  <a:cubicBezTo>
                    <a:pt x="4771" y="24"/>
                    <a:pt x="4716" y="107"/>
                    <a:pt x="4716" y="190"/>
                  </a:cubicBezTo>
                  <a:lnTo>
                    <a:pt x="4716" y="1355"/>
                  </a:lnTo>
                  <a:lnTo>
                    <a:pt x="195" y="1355"/>
                  </a:lnTo>
                  <a:cubicBezTo>
                    <a:pt x="84" y="1355"/>
                    <a:pt x="1" y="1438"/>
                    <a:pt x="1" y="1535"/>
                  </a:cubicBezTo>
                  <a:lnTo>
                    <a:pt x="1" y="7568"/>
                  </a:lnTo>
                  <a:cubicBezTo>
                    <a:pt x="1" y="7664"/>
                    <a:pt x="84" y="7747"/>
                    <a:pt x="195" y="7747"/>
                  </a:cubicBezTo>
                  <a:lnTo>
                    <a:pt x="3912" y="7747"/>
                  </a:lnTo>
                  <a:lnTo>
                    <a:pt x="3912" y="8566"/>
                  </a:lnTo>
                  <a:lnTo>
                    <a:pt x="1956" y="8566"/>
                  </a:lnTo>
                  <a:cubicBezTo>
                    <a:pt x="1859" y="8566"/>
                    <a:pt x="1776" y="8649"/>
                    <a:pt x="1762" y="8746"/>
                  </a:cubicBezTo>
                  <a:cubicBezTo>
                    <a:pt x="1762" y="8857"/>
                    <a:pt x="1845" y="8940"/>
                    <a:pt x="1956" y="8940"/>
                  </a:cubicBezTo>
                  <a:lnTo>
                    <a:pt x="7379" y="8940"/>
                  </a:lnTo>
                  <a:cubicBezTo>
                    <a:pt x="7490" y="8940"/>
                    <a:pt x="7573" y="8871"/>
                    <a:pt x="7573" y="8774"/>
                  </a:cubicBezTo>
                  <a:cubicBezTo>
                    <a:pt x="7586" y="8663"/>
                    <a:pt x="7503" y="8566"/>
                    <a:pt x="7392" y="8566"/>
                  </a:cubicBezTo>
                  <a:lnTo>
                    <a:pt x="5409" y="8566"/>
                  </a:lnTo>
                  <a:lnTo>
                    <a:pt x="5409" y="7747"/>
                  </a:lnTo>
                  <a:lnTo>
                    <a:pt x="9292" y="7747"/>
                  </a:lnTo>
                  <a:cubicBezTo>
                    <a:pt x="9389" y="7747"/>
                    <a:pt x="9472" y="7664"/>
                    <a:pt x="9472" y="7568"/>
                  </a:cubicBezTo>
                  <a:lnTo>
                    <a:pt x="9472" y="1535"/>
                  </a:lnTo>
                  <a:cubicBezTo>
                    <a:pt x="9472" y="1438"/>
                    <a:pt x="9389" y="1355"/>
                    <a:pt x="9292" y="1355"/>
                  </a:cubicBezTo>
                  <a:lnTo>
                    <a:pt x="8044" y="1355"/>
                  </a:lnTo>
                  <a:cubicBezTo>
                    <a:pt x="7933" y="1355"/>
                    <a:pt x="7850" y="1424"/>
                    <a:pt x="7850" y="1521"/>
                  </a:cubicBezTo>
                  <a:cubicBezTo>
                    <a:pt x="7836" y="1632"/>
                    <a:pt x="7919" y="1715"/>
                    <a:pt x="8030" y="1715"/>
                  </a:cubicBezTo>
                  <a:lnTo>
                    <a:pt x="9098" y="1715"/>
                  </a:lnTo>
                  <a:lnTo>
                    <a:pt x="9098" y="6167"/>
                  </a:lnTo>
                  <a:lnTo>
                    <a:pt x="375" y="6167"/>
                  </a:lnTo>
                  <a:lnTo>
                    <a:pt x="375" y="1715"/>
                  </a:lnTo>
                  <a:lnTo>
                    <a:pt x="4716" y="1715"/>
                  </a:lnTo>
                  <a:lnTo>
                    <a:pt x="4716" y="2187"/>
                  </a:lnTo>
                  <a:cubicBezTo>
                    <a:pt x="4618" y="2145"/>
                    <a:pt x="4535" y="2131"/>
                    <a:pt x="4424" y="2131"/>
                  </a:cubicBezTo>
                  <a:lnTo>
                    <a:pt x="4189" y="2131"/>
                  </a:lnTo>
                  <a:cubicBezTo>
                    <a:pt x="3828" y="2131"/>
                    <a:pt x="3537" y="2409"/>
                    <a:pt x="3523" y="2755"/>
                  </a:cubicBezTo>
                  <a:cubicBezTo>
                    <a:pt x="3523" y="3130"/>
                    <a:pt x="3814" y="3421"/>
                    <a:pt x="4175" y="3421"/>
                  </a:cubicBezTo>
                  <a:lnTo>
                    <a:pt x="4424" y="3421"/>
                  </a:lnTo>
                  <a:cubicBezTo>
                    <a:pt x="4799" y="3421"/>
                    <a:pt x="5062" y="3130"/>
                    <a:pt x="5077" y="2783"/>
                  </a:cubicBezTo>
                  <a:lnTo>
                    <a:pt x="5077" y="1715"/>
                  </a:lnTo>
                  <a:lnTo>
                    <a:pt x="6393" y="1715"/>
                  </a:lnTo>
                  <a:cubicBezTo>
                    <a:pt x="6491" y="1715"/>
                    <a:pt x="6588" y="1646"/>
                    <a:pt x="6588" y="1549"/>
                  </a:cubicBezTo>
                  <a:cubicBezTo>
                    <a:pt x="6602" y="1438"/>
                    <a:pt x="6504" y="1355"/>
                    <a:pt x="6408" y="1355"/>
                  </a:cubicBezTo>
                  <a:lnTo>
                    <a:pt x="5077" y="1355"/>
                  </a:lnTo>
                  <a:lnTo>
                    <a:pt x="5077" y="606"/>
                  </a:lnTo>
                  <a:cubicBezTo>
                    <a:pt x="5145" y="634"/>
                    <a:pt x="5215" y="675"/>
                    <a:pt x="5312" y="703"/>
                  </a:cubicBezTo>
                  <a:cubicBezTo>
                    <a:pt x="5534" y="758"/>
                    <a:pt x="5589" y="924"/>
                    <a:pt x="5589" y="924"/>
                  </a:cubicBezTo>
                  <a:lnTo>
                    <a:pt x="5589" y="939"/>
                  </a:lnTo>
                  <a:cubicBezTo>
                    <a:pt x="5613" y="1023"/>
                    <a:pt x="5691" y="1066"/>
                    <a:pt x="5774" y="1066"/>
                  </a:cubicBezTo>
                  <a:cubicBezTo>
                    <a:pt x="5786" y="1066"/>
                    <a:pt x="5799" y="1065"/>
                    <a:pt x="5811" y="1063"/>
                  </a:cubicBezTo>
                  <a:cubicBezTo>
                    <a:pt x="5909" y="1035"/>
                    <a:pt x="5964" y="939"/>
                    <a:pt x="5936" y="828"/>
                  </a:cubicBezTo>
                  <a:cubicBezTo>
                    <a:pt x="5909" y="689"/>
                    <a:pt x="5755" y="453"/>
                    <a:pt x="5409" y="342"/>
                  </a:cubicBezTo>
                  <a:cubicBezTo>
                    <a:pt x="5173" y="273"/>
                    <a:pt x="5062" y="107"/>
                    <a:pt x="5049" y="92"/>
                  </a:cubicBezTo>
                  <a:cubicBezTo>
                    <a:pt x="5016" y="38"/>
                    <a:pt x="4957" y="0"/>
                    <a:pt x="48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7988105" y="2030351"/>
              <a:ext cx="19884" cy="17356"/>
            </a:xfrm>
            <a:custGeom>
              <a:rect b="b" l="l" r="r" t="t"/>
              <a:pathLst>
                <a:path extrusionOk="0" h="364" w="417">
                  <a:moveTo>
                    <a:pt x="197" y="1"/>
                  </a:moveTo>
                  <a:cubicBezTo>
                    <a:pt x="162" y="1"/>
                    <a:pt x="127" y="10"/>
                    <a:pt x="98" y="30"/>
                  </a:cubicBezTo>
                  <a:cubicBezTo>
                    <a:pt x="15" y="85"/>
                    <a:pt x="0" y="196"/>
                    <a:pt x="56" y="279"/>
                  </a:cubicBezTo>
                  <a:cubicBezTo>
                    <a:pt x="92" y="333"/>
                    <a:pt x="151" y="364"/>
                    <a:pt x="210" y="364"/>
                  </a:cubicBezTo>
                  <a:cubicBezTo>
                    <a:pt x="243" y="364"/>
                    <a:pt x="276" y="354"/>
                    <a:pt x="305" y="335"/>
                  </a:cubicBezTo>
                  <a:cubicBezTo>
                    <a:pt x="389" y="279"/>
                    <a:pt x="416" y="168"/>
                    <a:pt x="361" y="85"/>
                  </a:cubicBezTo>
                  <a:cubicBezTo>
                    <a:pt x="325" y="31"/>
                    <a:pt x="261" y="1"/>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1084" name="Shape 1084"/>
        <p:cNvGrpSpPr/>
        <p:nvPr/>
      </p:nvGrpSpPr>
      <p:grpSpPr>
        <a:xfrm>
          <a:off x="0" y="0"/>
          <a:ext cx="0" cy="0"/>
          <a:chOff x="0" y="0"/>
          <a:chExt cx="0" cy="0"/>
        </a:xfrm>
      </p:grpSpPr>
      <p:sp>
        <p:nvSpPr>
          <p:cNvPr id="1085" name="Google Shape;1085;p47"/>
          <p:cNvSpPr txBox="1"/>
          <p:nvPr>
            <p:ph type="title"/>
          </p:nvPr>
        </p:nvSpPr>
        <p:spPr>
          <a:xfrm>
            <a:off x="1942500" y="552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Diagrama de Pantallas Spotify</a:t>
            </a:r>
            <a:endParaRPr/>
          </a:p>
        </p:txBody>
      </p:sp>
      <p:grpSp>
        <p:nvGrpSpPr>
          <p:cNvPr id="1086" name="Google Shape;1086;p47"/>
          <p:cNvGrpSpPr/>
          <p:nvPr/>
        </p:nvGrpSpPr>
        <p:grpSpPr>
          <a:xfrm>
            <a:off x="723837" y="552000"/>
            <a:ext cx="1218671" cy="1640915"/>
            <a:chOff x="723837" y="552000"/>
            <a:chExt cx="1218671" cy="1640915"/>
          </a:xfrm>
        </p:grpSpPr>
        <p:sp>
          <p:nvSpPr>
            <p:cNvPr id="1087" name="Google Shape;1087;p47"/>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7"/>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7"/>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7"/>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7"/>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1092" name="Google Shape;1092;p47"/>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7"/>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1094" name="Google Shape;1094;p47"/>
            <p:cNvGrpSpPr/>
            <p:nvPr/>
          </p:nvGrpSpPr>
          <p:grpSpPr>
            <a:xfrm>
              <a:off x="729630" y="1968358"/>
              <a:ext cx="255615" cy="224557"/>
              <a:chOff x="6184139" y="1980808"/>
              <a:chExt cx="451696" cy="396814"/>
            </a:xfrm>
          </p:grpSpPr>
          <p:sp>
            <p:nvSpPr>
              <p:cNvPr id="1095" name="Google Shape;1095;p47"/>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7"/>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7"/>
            <p:cNvGrpSpPr/>
            <p:nvPr/>
          </p:nvGrpSpPr>
          <p:grpSpPr>
            <a:xfrm>
              <a:off x="729630" y="975085"/>
              <a:ext cx="255615" cy="254967"/>
              <a:chOff x="6184139" y="1220827"/>
              <a:chExt cx="451696" cy="450552"/>
            </a:xfrm>
          </p:grpSpPr>
          <p:sp>
            <p:nvSpPr>
              <p:cNvPr id="1098" name="Google Shape;1098;p47"/>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7"/>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7"/>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7"/>
            <p:cNvGrpSpPr/>
            <p:nvPr/>
          </p:nvGrpSpPr>
          <p:grpSpPr>
            <a:xfrm>
              <a:off x="723837" y="1482615"/>
              <a:ext cx="267223" cy="233165"/>
              <a:chOff x="6908262" y="1240186"/>
              <a:chExt cx="472209" cy="412024"/>
            </a:xfrm>
          </p:grpSpPr>
          <p:sp>
            <p:nvSpPr>
              <p:cNvPr id="1102" name="Google Shape;1102;p47"/>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7"/>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7"/>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7"/>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7"/>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7"/>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7"/>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7"/>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10" name="Google Shape;1110;p47"/>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1111" name="Google Shape;1111;p47"/>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pic>
        <p:nvPicPr>
          <p:cNvPr id="1112" name="Google Shape;1112;p47"/>
          <p:cNvPicPr preferRelativeResize="0"/>
          <p:nvPr/>
        </p:nvPicPr>
        <p:blipFill>
          <a:blip r:embed="rId3">
            <a:alphaModFix/>
          </a:blip>
          <a:stretch>
            <a:fillRect/>
          </a:stretch>
        </p:blipFill>
        <p:spPr>
          <a:xfrm>
            <a:off x="1737200" y="1351676"/>
            <a:ext cx="1045075" cy="2090150"/>
          </a:xfrm>
          <a:prstGeom prst="rect">
            <a:avLst/>
          </a:prstGeom>
          <a:noFill/>
          <a:ln>
            <a:noFill/>
          </a:ln>
        </p:spPr>
      </p:pic>
      <p:sp>
        <p:nvSpPr>
          <p:cNvPr id="1113" name="Google Shape;1113;p47"/>
          <p:cNvSpPr txBox="1"/>
          <p:nvPr/>
        </p:nvSpPr>
        <p:spPr>
          <a:xfrm>
            <a:off x="2782275" y="1638825"/>
            <a:ext cx="1032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Metrophobic"/>
                <a:ea typeface="Metrophobic"/>
                <a:cs typeface="Metrophobic"/>
                <a:sym typeface="Metrophobic"/>
              </a:rPr>
              <a:t>Login exitoso</a:t>
            </a:r>
            <a:endParaRPr sz="1200">
              <a:solidFill>
                <a:schemeClr val="dk1"/>
              </a:solidFill>
              <a:latin typeface="Metrophobic"/>
              <a:ea typeface="Metrophobic"/>
              <a:cs typeface="Metrophobic"/>
              <a:sym typeface="Metrophobic"/>
            </a:endParaRPr>
          </a:p>
        </p:txBody>
      </p:sp>
      <p:cxnSp>
        <p:nvCxnSpPr>
          <p:cNvPr id="1114" name="Google Shape;1114;p47"/>
          <p:cNvCxnSpPr/>
          <p:nvPr/>
        </p:nvCxnSpPr>
        <p:spPr>
          <a:xfrm flipH="1" rot="10800000">
            <a:off x="2794600" y="1867750"/>
            <a:ext cx="1613100" cy="580200"/>
          </a:xfrm>
          <a:prstGeom prst="bentConnector3">
            <a:avLst>
              <a:gd fmla="val 50000" name="adj1"/>
            </a:avLst>
          </a:prstGeom>
          <a:noFill/>
          <a:ln cap="flat" cmpd="sng" w="9525">
            <a:solidFill>
              <a:schemeClr val="dk2"/>
            </a:solidFill>
            <a:prstDash val="solid"/>
            <a:round/>
            <a:headEnd len="med" w="med" type="none"/>
            <a:tailEnd len="med" w="med" type="none"/>
          </a:ln>
        </p:spPr>
      </p:cxnSp>
      <p:pic>
        <p:nvPicPr>
          <p:cNvPr id="1115" name="Google Shape;1115;p47"/>
          <p:cNvPicPr preferRelativeResize="0"/>
          <p:nvPr/>
        </p:nvPicPr>
        <p:blipFill>
          <a:blip r:embed="rId4">
            <a:alphaModFix/>
          </a:blip>
          <a:stretch>
            <a:fillRect/>
          </a:stretch>
        </p:blipFill>
        <p:spPr>
          <a:xfrm>
            <a:off x="4360423" y="1121875"/>
            <a:ext cx="1032900" cy="2221123"/>
          </a:xfrm>
          <a:prstGeom prst="rect">
            <a:avLst/>
          </a:prstGeom>
          <a:noFill/>
          <a:ln>
            <a:noFill/>
          </a:ln>
        </p:spPr>
      </p:pic>
      <p:sp>
        <p:nvSpPr>
          <p:cNvPr id="1116" name="Google Shape;1116;p47"/>
          <p:cNvSpPr txBox="1"/>
          <p:nvPr/>
        </p:nvSpPr>
        <p:spPr>
          <a:xfrm>
            <a:off x="5486925" y="951463"/>
            <a:ext cx="103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etrophobic"/>
                <a:ea typeface="Metrophobic"/>
                <a:cs typeface="Metrophobic"/>
                <a:sym typeface="Metrophobic"/>
              </a:rPr>
              <a:t>Main</a:t>
            </a:r>
            <a:endParaRPr b="1">
              <a:solidFill>
                <a:schemeClr val="dk1"/>
              </a:solidFill>
              <a:latin typeface="Metrophobic"/>
              <a:ea typeface="Metrophobic"/>
              <a:cs typeface="Metrophobic"/>
              <a:sym typeface="Metrophobic"/>
            </a:endParaRPr>
          </a:p>
        </p:txBody>
      </p:sp>
      <p:cxnSp>
        <p:nvCxnSpPr>
          <p:cNvPr id="1117" name="Google Shape;1117;p47"/>
          <p:cNvCxnSpPr/>
          <p:nvPr/>
        </p:nvCxnSpPr>
        <p:spPr>
          <a:xfrm flipH="1" rot="10800000">
            <a:off x="5398200" y="2355925"/>
            <a:ext cx="1040100" cy="714600"/>
          </a:xfrm>
          <a:prstGeom prst="bentConnector3">
            <a:avLst>
              <a:gd fmla="val 50000" name="adj1"/>
            </a:avLst>
          </a:prstGeom>
          <a:noFill/>
          <a:ln cap="flat" cmpd="sng" w="9525">
            <a:solidFill>
              <a:schemeClr val="dk2"/>
            </a:solidFill>
            <a:prstDash val="solid"/>
            <a:round/>
            <a:headEnd len="med" w="med" type="none"/>
            <a:tailEnd len="med" w="med" type="none"/>
          </a:ln>
        </p:spPr>
      </p:cxnSp>
      <p:pic>
        <p:nvPicPr>
          <p:cNvPr id="1118" name="Google Shape;1118;p47"/>
          <p:cNvPicPr preferRelativeResize="0"/>
          <p:nvPr/>
        </p:nvPicPr>
        <p:blipFill>
          <a:blip r:embed="rId5">
            <a:alphaModFix/>
          </a:blip>
          <a:stretch>
            <a:fillRect/>
          </a:stretch>
        </p:blipFill>
        <p:spPr>
          <a:xfrm>
            <a:off x="6489075" y="951475"/>
            <a:ext cx="977157" cy="1877900"/>
          </a:xfrm>
          <a:prstGeom prst="rect">
            <a:avLst/>
          </a:prstGeom>
          <a:noFill/>
          <a:ln>
            <a:noFill/>
          </a:ln>
        </p:spPr>
      </p:pic>
      <p:sp>
        <p:nvSpPr>
          <p:cNvPr id="1119" name="Google Shape;1119;p47"/>
          <p:cNvSpPr txBox="1"/>
          <p:nvPr/>
        </p:nvSpPr>
        <p:spPr>
          <a:xfrm>
            <a:off x="7584925" y="1029588"/>
            <a:ext cx="103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etrophobic"/>
                <a:ea typeface="Metrophobic"/>
                <a:cs typeface="Metrophobic"/>
                <a:sym typeface="Metrophobic"/>
              </a:rPr>
              <a:t>Playing</a:t>
            </a:r>
            <a:endParaRPr b="1">
              <a:solidFill>
                <a:schemeClr val="dk1"/>
              </a:solidFill>
              <a:latin typeface="Metrophobic"/>
              <a:ea typeface="Metrophobic"/>
              <a:cs typeface="Metrophobic"/>
              <a:sym typeface="Metrophobic"/>
            </a:endParaRPr>
          </a:p>
        </p:txBody>
      </p:sp>
      <p:sp>
        <p:nvSpPr>
          <p:cNvPr id="1120" name="Google Shape;1120;p47"/>
          <p:cNvSpPr txBox="1"/>
          <p:nvPr/>
        </p:nvSpPr>
        <p:spPr>
          <a:xfrm>
            <a:off x="5417038" y="1709038"/>
            <a:ext cx="1032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Metrophobic"/>
                <a:ea typeface="Metrophobic"/>
                <a:cs typeface="Metrophobic"/>
                <a:sym typeface="Metrophobic"/>
              </a:rPr>
              <a:t>Ir a reproducir Música</a:t>
            </a:r>
            <a:endParaRPr sz="1200">
              <a:solidFill>
                <a:schemeClr val="dk1"/>
              </a:solidFill>
              <a:latin typeface="Metrophobic"/>
              <a:ea typeface="Metrophobic"/>
              <a:cs typeface="Metrophobic"/>
              <a:sym typeface="Metrophobic"/>
            </a:endParaRPr>
          </a:p>
        </p:txBody>
      </p:sp>
      <p:sp>
        <p:nvSpPr>
          <p:cNvPr id="1121" name="Google Shape;1121;p47"/>
          <p:cNvSpPr txBox="1"/>
          <p:nvPr/>
        </p:nvSpPr>
        <p:spPr>
          <a:xfrm>
            <a:off x="1743288" y="1029588"/>
            <a:ext cx="103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etrophobic"/>
                <a:ea typeface="Metrophobic"/>
                <a:cs typeface="Metrophobic"/>
                <a:sym typeface="Metrophobic"/>
              </a:rPr>
              <a:t>Login</a:t>
            </a:r>
            <a:endParaRPr b="1">
              <a:solidFill>
                <a:schemeClr val="dk1"/>
              </a:solidFill>
              <a:latin typeface="Metrophobic"/>
              <a:ea typeface="Metrophobic"/>
              <a:cs typeface="Metrophobic"/>
              <a:sym typeface="Metrophobic"/>
            </a:endParaRPr>
          </a:p>
        </p:txBody>
      </p:sp>
      <p:pic>
        <p:nvPicPr>
          <p:cNvPr id="1122" name="Google Shape;1122;p47"/>
          <p:cNvPicPr preferRelativeResize="0"/>
          <p:nvPr/>
        </p:nvPicPr>
        <p:blipFill>
          <a:blip r:embed="rId6">
            <a:alphaModFix/>
          </a:blip>
          <a:stretch>
            <a:fillRect/>
          </a:stretch>
        </p:blipFill>
        <p:spPr>
          <a:xfrm>
            <a:off x="3059450" y="2802150"/>
            <a:ext cx="1032900" cy="1916479"/>
          </a:xfrm>
          <a:prstGeom prst="rect">
            <a:avLst/>
          </a:prstGeom>
          <a:noFill/>
          <a:ln>
            <a:noFill/>
          </a:ln>
        </p:spPr>
      </p:pic>
      <p:cxnSp>
        <p:nvCxnSpPr>
          <p:cNvPr id="1123" name="Google Shape;1123;p47"/>
          <p:cNvCxnSpPr>
            <a:stCxn id="1115" idx="2"/>
            <a:endCxn id="1122" idx="3"/>
          </p:cNvCxnSpPr>
          <p:nvPr/>
        </p:nvCxnSpPr>
        <p:spPr>
          <a:xfrm rot="5400000">
            <a:off x="4275973" y="3159398"/>
            <a:ext cx="417300" cy="784500"/>
          </a:xfrm>
          <a:prstGeom prst="bentConnector2">
            <a:avLst/>
          </a:prstGeom>
          <a:noFill/>
          <a:ln cap="flat" cmpd="sng" w="9525">
            <a:solidFill>
              <a:schemeClr val="dk2"/>
            </a:solidFill>
            <a:prstDash val="solid"/>
            <a:round/>
            <a:headEnd len="med" w="med" type="none"/>
            <a:tailEnd len="med" w="med" type="none"/>
          </a:ln>
        </p:spPr>
      </p:cxnSp>
      <p:sp>
        <p:nvSpPr>
          <p:cNvPr id="1124" name="Google Shape;1124;p47"/>
          <p:cNvSpPr txBox="1"/>
          <p:nvPr/>
        </p:nvSpPr>
        <p:spPr>
          <a:xfrm>
            <a:off x="4024125" y="3470650"/>
            <a:ext cx="1218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Metrophobic"/>
                <a:ea typeface="Metrophobic"/>
                <a:cs typeface="Metrophobic"/>
                <a:sym typeface="Metrophobic"/>
              </a:rPr>
              <a:t>Ir a buscar</a:t>
            </a:r>
            <a:endParaRPr sz="1200">
              <a:solidFill>
                <a:schemeClr val="dk1"/>
              </a:solidFill>
              <a:latin typeface="Metrophobic"/>
              <a:ea typeface="Metrophobic"/>
              <a:cs typeface="Metrophobic"/>
              <a:sym typeface="Metrophobic"/>
            </a:endParaRPr>
          </a:p>
        </p:txBody>
      </p:sp>
      <p:sp>
        <p:nvSpPr>
          <p:cNvPr id="1125" name="Google Shape;1125;p47"/>
          <p:cNvSpPr txBox="1"/>
          <p:nvPr/>
        </p:nvSpPr>
        <p:spPr>
          <a:xfrm>
            <a:off x="2991213" y="2447938"/>
            <a:ext cx="103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etrophobic"/>
                <a:ea typeface="Metrophobic"/>
                <a:cs typeface="Metrophobic"/>
                <a:sym typeface="Metrophobic"/>
              </a:rPr>
              <a:t>Search</a:t>
            </a:r>
            <a:endParaRPr b="1">
              <a:solidFill>
                <a:schemeClr val="dk1"/>
              </a:solidFill>
              <a:latin typeface="Metrophobic"/>
              <a:ea typeface="Metrophobic"/>
              <a:cs typeface="Metrophobic"/>
              <a:sym typeface="Metrophobic"/>
            </a:endParaRPr>
          </a:p>
        </p:txBody>
      </p:sp>
      <p:pic>
        <p:nvPicPr>
          <p:cNvPr id="1126" name="Google Shape;1126;p47"/>
          <p:cNvPicPr preferRelativeResize="0"/>
          <p:nvPr/>
        </p:nvPicPr>
        <p:blipFill>
          <a:blip r:embed="rId7">
            <a:alphaModFix/>
          </a:blip>
          <a:stretch>
            <a:fillRect/>
          </a:stretch>
        </p:blipFill>
        <p:spPr>
          <a:xfrm>
            <a:off x="6379775" y="2907800"/>
            <a:ext cx="1032900" cy="1877900"/>
          </a:xfrm>
          <a:prstGeom prst="rect">
            <a:avLst/>
          </a:prstGeom>
          <a:noFill/>
          <a:ln>
            <a:noFill/>
          </a:ln>
        </p:spPr>
      </p:pic>
      <p:cxnSp>
        <p:nvCxnSpPr>
          <p:cNvPr id="1127" name="Google Shape;1127;p47"/>
          <p:cNvCxnSpPr/>
          <p:nvPr/>
        </p:nvCxnSpPr>
        <p:spPr>
          <a:xfrm>
            <a:off x="5391125" y="3261550"/>
            <a:ext cx="1121400" cy="10734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1128" name="Google Shape;1128;p47"/>
          <p:cNvSpPr txBox="1"/>
          <p:nvPr/>
        </p:nvSpPr>
        <p:spPr>
          <a:xfrm>
            <a:off x="4974300" y="3483338"/>
            <a:ext cx="1032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Metrophobic"/>
                <a:ea typeface="Metrophobic"/>
                <a:cs typeface="Metrophobic"/>
                <a:sym typeface="Metrophobic"/>
              </a:rPr>
              <a:t>Ir a biblioteca</a:t>
            </a:r>
            <a:endParaRPr sz="1200">
              <a:solidFill>
                <a:schemeClr val="dk1"/>
              </a:solidFill>
              <a:latin typeface="Metrophobic"/>
              <a:ea typeface="Metrophobic"/>
              <a:cs typeface="Metrophobic"/>
              <a:sym typeface="Metrophobic"/>
            </a:endParaRPr>
          </a:p>
        </p:txBody>
      </p:sp>
      <p:sp>
        <p:nvSpPr>
          <p:cNvPr id="1129" name="Google Shape;1129;p47"/>
          <p:cNvSpPr txBox="1"/>
          <p:nvPr/>
        </p:nvSpPr>
        <p:spPr>
          <a:xfrm>
            <a:off x="7466225" y="2942788"/>
            <a:ext cx="1032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etrophobic"/>
                <a:ea typeface="Metrophobic"/>
                <a:cs typeface="Metrophobic"/>
                <a:sym typeface="Metrophobic"/>
              </a:rPr>
              <a:t>Your library</a:t>
            </a:r>
            <a:endParaRPr b="1">
              <a:solidFill>
                <a:schemeClr val="dk1"/>
              </a:solidFill>
              <a:latin typeface="Metrophobic"/>
              <a:ea typeface="Metrophobic"/>
              <a:cs typeface="Metrophobic"/>
              <a:sym typeface="Metrophob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1133" name="Shape 1133"/>
        <p:cNvGrpSpPr/>
        <p:nvPr/>
      </p:nvGrpSpPr>
      <p:grpSpPr>
        <a:xfrm>
          <a:off x="0" y="0"/>
          <a:ext cx="0" cy="0"/>
          <a:chOff x="0" y="0"/>
          <a:chExt cx="0" cy="0"/>
        </a:xfrm>
      </p:grpSpPr>
      <p:sp>
        <p:nvSpPr>
          <p:cNvPr id="1134" name="Google Shape;1134;p48"/>
          <p:cNvSpPr txBox="1"/>
          <p:nvPr>
            <p:ph type="ctrTitle"/>
          </p:nvPr>
        </p:nvSpPr>
        <p:spPr>
          <a:xfrm>
            <a:off x="2624250" y="1992488"/>
            <a:ext cx="4262100" cy="8220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¡Gracias</a:t>
            </a:r>
            <a:r>
              <a:rPr lang="en"/>
              <a:t> por su atención</a:t>
            </a:r>
            <a:r>
              <a:rPr lang="en"/>
              <a:t>!</a:t>
            </a:r>
            <a:endParaRPr/>
          </a:p>
        </p:txBody>
      </p:sp>
      <p:grpSp>
        <p:nvGrpSpPr>
          <p:cNvPr id="1135" name="Google Shape;1135;p48"/>
          <p:cNvGrpSpPr/>
          <p:nvPr/>
        </p:nvGrpSpPr>
        <p:grpSpPr>
          <a:xfrm>
            <a:off x="723837" y="552000"/>
            <a:ext cx="1244188" cy="1640915"/>
            <a:chOff x="723837" y="552000"/>
            <a:chExt cx="1244188" cy="1640915"/>
          </a:xfrm>
        </p:grpSpPr>
        <p:sp>
          <p:nvSpPr>
            <p:cNvPr id="1136" name="Google Shape;1136;p48"/>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8"/>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 name="Google Shape;1139;p48"/>
            <p:cNvGrpSpPr/>
            <p:nvPr/>
          </p:nvGrpSpPr>
          <p:grpSpPr>
            <a:xfrm>
              <a:off x="729630" y="1968358"/>
              <a:ext cx="255615" cy="224557"/>
              <a:chOff x="6184139" y="1980808"/>
              <a:chExt cx="451696" cy="396814"/>
            </a:xfrm>
          </p:grpSpPr>
          <p:sp>
            <p:nvSpPr>
              <p:cNvPr id="1140" name="Google Shape;1140;p48"/>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8"/>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48"/>
            <p:cNvGrpSpPr/>
            <p:nvPr/>
          </p:nvGrpSpPr>
          <p:grpSpPr>
            <a:xfrm>
              <a:off x="729630" y="975085"/>
              <a:ext cx="255615" cy="254967"/>
              <a:chOff x="6184139" y="1220827"/>
              <a:chExt cx="451696" cy="450552"/>
            </a:xfrm>
          </p:grpSpPr>
          <p:sp>
            <p:nvSpPr>
              <p:cNvPr id="1143" name="Google Shape;1143;p48"/>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8"/>
            <p:cNvGrpSpPr/>
            <p:nvPr/>
          </p:nvGrpSpPr>
          <p:grpSpPr>
            <a:xfrm>
              <a:off x="723837" y="1482615"/>
              <a:ext cx="267223" cy="233165"/>
              <a:chOff x="6908262" y="1240186"/>
              <a:chExt cx="472209" cy="412024"/>
            </a:xfrm>
          </p:grpSpPr>
          <p:sp>
            <p:nvSpPr>
              <p:cNvPr id="1147" name="Google Shape;1147;p48"/>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8"/>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8"/>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8"/>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48"/>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1156" name="Google Shape;1156;p48"/>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1157" name="Google Shape;1157;p48"/>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1158" name="Google Shape;1158;p48"/>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1159" name="Google Shape;1159;p48"/>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1160" name="Google Shape;1160;p48"/>
          <p:cNvGrpSpPr/>
          <p:nvPr/>
        </p:nvGrpSpPr>
        <p:grpSpPr>
          <a:xfrm>
            <a:off x="2465285" y="552003"/>
            <a:ext cx="599322" cy="250348"/>
            <a:chOff x="2465285" y="552003"/>
            <a:chExt cx="599322" cy="250348"/>
          </a:xfrm>
        </p:grpSpPr>
        <p:sp>
          <p:nvSpPr>
            <p:cNvPr id="1161" name="Google Shape;1161;p48"/>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8"/>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1163" name="Google Shape;1163;p48"/>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1165" name="Google Shape;1165;p48"/>
          <p:cNvSpPr txBox="1"/>
          <p:nvPr/>
        </p:nvSpPr>
        <p:spPr>
          <a:xfrm>
            <a:off x="3256650" y="604125"/>
            <a:ext cx="16110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
        <p:nvSpPr>
          <p:cNvPr id="1166" name="Google Shape;1166;p48"/>
          <p:cNvSpPr txBox="1"/>
          <p:nvPr/>
        </p:nvSpPr>
        <p:spPr>
          <a:xfrm>
            <a:off x="2624250" y="4241026"/>
            <a:ext cx="3000000" cy="2148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Metrophobic"/>
                <a:ea typeface="Metrophobic"/>
                <a:cs typeface="Metrophobic"/>
                <a:sym typeface="Metrophobic"/>
              </a:rPr>
              <a:t>Please keep this slide for attribution</a:t>
            </a:r>
            <a:endParaRPr b="1" sz="1000">
              <a:solidFill>
                <a:schemeClr val="dk1"/>
              </a:solidFill>
              <a:latin typeface="Metrophobic"/>
              <a:ea typeface="Metrophobic"/>
              <a:cs typeface="Metrophobic"/>
              <a:sym typeface="Metrophob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320" name="Shape 320"/>
        <p:cNvGrpSpPr/>
        <p:nvPr/>
      </p:nvGrpSpPr>
      <p:grpSpPr>
        <a:xfrm>
          <a:off x="0" y="0"/>
          <a:ext cx="0" cy="0"/>
          <a:chOff x="0" y="0"/>
          <a:chExt cx="0" cy="0"/>
        </a:xfrm>
      </p:grpSpPr>
      <p:sp>
        <p:nvSpPr>
          <p:cNvPr id="321" name="Google Shape;321;p30"/>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Publico objetivo</a:t>
            </a:r>
            <a:endParaRPr/>
          </a:p>
        </p:txBody>
      </p:sp>
      <p:grpSp>
        <p:nvGrpSpPr>
          <p:cNvPr id="322" name="Google Shape;322;p30"/>
          <p:cNvGrpSpPr/>
          <p:nvPr/>
        </p:nvGrpSpPr>
        <p:grpSpPr>
          <a:xfrm>
            <a:off x="723837" y="552000"/>
            <a:ext cx="1218671" cy="1640915"/>
            <a:chOff x="723837" y="552000"/>
            <a:chExt cx="1218671" cy="1640915"/>
          </a:xfrm>
        </p:grpSpPr>
        <p:sp>
          <p:nvSpPr>
            <p:cNvPr id="323" name="Google Shape;323;p30"/>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328" name="Google Shape;328;p30"/>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330" name="Google Shape;330;p30"/>
            <p:cNvGrpSpPr/>
            <p:nvPr/>
          </p:nvGrpSpPr>
          <p:grpSpPr>
            <a:xfrm>
              <a:off x="729630" y="1968358"/>
              <a:ext cx="255615" cy="224557"/>
              <a:chOff x="6184139" y="1980808"/>
              <a:chExt cx="451696" cy="396814"/>
            </a:xfrm>
          </p:grpSpPr>
          <p:sp>
            <p:nvSpPr>
              <p:cNvPr id="331" name="Google Shape;331;p30"/>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30"/>
            <p:cNvGrpSpPr/>
            <p:nvPr/>
          </p:nvGrpSpPr>
          <p:grpSpPr>
            <a:xfrm>
              <a:off x="729630" y="975085"/>
              <a:ext cx="255615" cy="254967"/>
              <a:chOff x="6184139" y="1220827"/>
              <a:chExt cx="451696" cy="450552"/>
            </a:xfrm>
          </p:grpSpPr>
          <p:sp>
            <p:nvSpPr>
              <p:cNvPr id="334" name="Google Shape;334;p30"/>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30"/>
            <p:cNvGrpSpPr/>
            <p:nvPr/>
          </p:nvGrpSpPr>
          <p:grpSpPr>
            <a:xfrm>
              <a:off x="723837" y="1482615"/>
              <a:ext cx="267223" cy="233165"/>
              <a:chOff x="6908262" y="1240186"/>
              <a:chExt cx="472209" cy="412024"/>
            </a:xfrm>
          </p:grpSpPr>
          <p:sp>
            <p:nvSpPr>
              <p:cNvPr id="338" name="Google Shape;338;p30"/>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6" name="Google Shape;346;p30"/>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30"/>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348" name="Google Shape;348;p30"/>
          <p:cNvSpPr/>
          <p:nvPr/>
        </p:nvSpPr>
        <p:spPr>
          <a:xfrm>
            <a:off x="1942500" y="1950625"/>
            <a:ext cx="6147600" cy="2629500"/>
          </a:xfrm>
          <a:prstGeom prst="roundRect">
            <a:avLst>
              <a:gd fmla="val 1095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9" name="Google Shape;349;p30"/>
          <p:cNvPicPr preferRelativeResize="0"/>
          <p:nvPr/>
        </p:nvPicPr>
        <p:blipFill>
          <a:blip r:embed="rId3">
            <a:alphaModFix/>
          </a:blip>
          <a:stretch>
            <a:fillRect/>
          </a:stretch>
        </p:blipFill>
        <p:spPr>
          <a:xfrm>
            <a:off x="2715750" y="2114550"/>
            <a:ext cx="4629150" cy="2286000"/>
          </a:xfrm>
          <a:prstGeom prst="rect">
            <a:avLst/>
          </a:prstGeom>
          <a:noFill/>
          <a:ln>
            <a:noFill/>
          </a:ln>
        </p:spPr>
      </p:pic>
      <p:sp>
        <p:nvSpPr>
          <p:cNvPr id="350" name="Google Shape;350;p30"/>
          <p:cNvSpPr txBox="1"/>
          <p:nvPr>
            <p:ph idx="4294967295" type="subTitle"/>
          </p:nvPr>
        </p:nvSpPr>
        <p:spPr>
          <a:xfrm>
            <a:off x="1431050" y="1199250"/>
            <a:ext cx="6993000" cy="417300"/>
          </a:xfrm>
          <a:prstGeom prst="rect">
            <a:avLst/>
          </a:prstGeom>
        </p:spPr>
        <p:txBody>
          <a:bodyPr anchorCtr="0" anchor="t" bIns="0" lIns="91425" spcFirstLastPara="1" rIns="91425" wrap="square" tIns="0">
            <a:noAutofit/>
          </a:bodyPr>
          <a:lstStyle/>
          <a:p>
            <a:pPr indent="0" lvl="0" marL="0" rtl="0" algn="just">
              <a:spcBef>
                <a:spcPts val="0"/>
              </a:spcBef>
              <a:spcAft>
                <a:spcPts val="1200"/>
              </a:spcAft>
              <a:buNone/>
            </a:pPr>
            <a:r>
              <a:rPr lang="en" sz="1300"/>
              <a:t>El target general de Spotify se sitúa entre los 13 a los 45 años de edad sin apenas distinciones entre hombres y mujeres. También se podría segmentar al público por el género musical.</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354" name="Shape 354"/>
        <p:cNvGrpSpPr/>
        <p:nvPr/>
      </p:nvGrpSpPr>
      <p:grpSpPr>
        <a:xfrm>
          <a:off x="0" y="0"/>
          <a:ext cx="0" cy="0"/>
          <a:chOff x="0" y="0"/>
          <a:chExt cx="0" cy="0"/>
        </a:xfrm>
      </p:grpSpPr>
      <p:sp>
        <p:nvSpPr>
          <p:cNvPr id="355" name="Google Shape;355;p31"/>
          <p:cNvSpPr txBox="1"/>
          <p:nvPr>
            <p:ph idx="1" type="subTitle"/>
          </p:nvPr>
        </p:nvSpPr>
        <p:spPr>
          <a:xfrm>
            <a:off x="5071250" y="2612988"/>
            <a:ext cx="3352800" cy="10767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Hemos elegido está aplicación porque consideramos que representa innovación y versatilidad ante las exigencias del mercado.</a:t>
            </a:r>
            <a:endParaRPr/>
          </a:p>
        </p:txBody>
      </p:sp>
      <p:sp>
        <p:nvSpPr>
          <p:cNvPr id="356" name="Google Shape;356;p31"/>
          <p:cNvSpPr txBox="1"/>
          <p:nvPr>
            <p:ph type="title"/>
          </p:nvPr>
        </p:nvSpPr>
        <p:spPr>
          <a:xfrm>
            <a:off x="5071250" y="1020963"/>
            <a:ext cx="3352800" cy="12759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¿Por qué Spotify? </a:t>
            </a:r>
            <a:endParaRPr>
              <a:solidFill>
                <a:schemeClr val="lt2"/>
              </a:solidFill>
            </a:endParaRPr>
          </a:p>
        </p:txBody>
      </p:sp>
      <p:grpSp>
        <p:nvGrpSpPr>
          <p:cNvPr id="357" name="Google Shape;357;p31"/>
          <p:cNvGrpSpPr/>
          <p:nvPr/>
        </p:nvGrpSpPr>
        <p:grpSpPr>
          <a:xfrm>
            <a:off x="723837" y="552000"/>
            <a:ext cx="1244188" cy="1640915"/>
            <a:chOff x="723837" y="552000"/>
            <a:chExt cx="1244188" cy="1640915"/>
          </a:xfrm>
        </p:grpSpPr>
        <p:sp>
          <p:nvSpPr>
            <p:cNvPr id="358" name="Google Shape;358;p31"/>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31"/>
            <p:cNvGrpSpPr/>
            <p:nvPr/>
          </p:nvGrpSpPr>
          <p:grpSpPr>
            <a:xfrm>
              <a:off x="729630" y="1968358"/>
              <a:ext cx="255615" cy="224557"/>
              <a:chOff x="6184139" y="1980808"/>
              <a:chExt cx="451696" cy="396814"/>
            </a:xfrm>
          </p:grpSpPr>
          <p:sp>
            <p:nvSpPr>
              <p:cNvPr id="362" name="Google Shape;362;p31"/>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31"/>
            <p:cNvGrpSpPr/>
            <p:nvPr/>
          </p:nvGrpSpPr>
          <p:grpSpPr>
            <a:xfrm>
              <a:off x="729630" y="975085"/>
              <a:ext cx="255615" cy="254967"/>
              <a:chOff x="6184139" y="1220827"/>
              <a:chExt cx="451696" cy="450552"/>
            </a:xfrm>
          </p:grpSpPr>
          <p:sp>
            <p:nvSpPr>
              <p:cNvPr id="365" name="Google Shape;365;p31"/>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31"/>
            <p:cNvGrpSpPr/>
            <p:nvPr/>
          </p:nvGrpSpPr>
          <p:grpSpPr>
            <a:xfrm>
              <a:off x="723837" y="1482615"/>
              <a:ext cx="267223" cy="233165"/>
              <a:chOff x="6908262" y="1240186"/>
              <a:chExt cx="472209" cy="412024"/>
            </a:xfrm>
          </p:grpSpPr>
          <p:sp>
            <p:nvSpPr>
              <p:cNvPr id="369" name="Google Shape;369;p31"/>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 name="Google Shape;377;p31"/>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78" name="Google Shape;378;p31"/>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79" name="Google Shape;379;p31"/>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0" name="Google Shape;380;p31"/>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381" name="Google Shape;381;p31"/>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382" name="Google Shape;382;p31"/>
          <p:cNvGrpSpPr/>
          <p:nvPr/>
        </p:nvGrpSpPr>
        <p:grpSpPr>
          <a:xfrm>
            <a:off x="2465285" y="552003"/>
            <a:ext cx="599322" cy="250348"/>
            <a:chOff x="2465285" y="552003"/>
            <a:chExt cx="599322" cy="250348"/>
          </a:xfrm>
        </p:grpSpPr>
        <p:sp>
          <p:nvSpPr>
            <p:cNvPr id="383" name="Google Shape;383;p31"/>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385" name="Google Shape;385;p31"/>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387" name="Google Shape;387;p31"/>
          <p:cNvSpPr txBox="1"/>
          <p:nvPr/>
        </p:nvSpPr>
        <p:spPr>
          <a:xfrm>
            <a:off x="3256650" y="604125"/>
            <a:ext cx="16110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pic>
        <p:nvPicPr>
          <p:cNvPr id="388" name="Google Shape;388;p31"/>
          <p:cNvPicPr preferRelativeResize="0"/>
          <p:nvPr/>
        </p:nvPicPr>
        <p:blipFill rotWithShape="1">
          <a:blip r:embed="rId3">
            <a:alphaModFix/>
          </a:blip>
          <a:srcRect b="0" l="37211" r="12666" t="9926"/>
          <a:stretch/>
        </p:blipFill>
        <p:spPr>
          <a:xfrm>
            <a:off x="2465275" y="1270050"/>
            <a:ext cx="2382299" cy="2856350"/>
          </a:xfrm>
          <a:prstGeom prst="rect">
            <a:avLst/>
          </a:prstGeom>
          <a:noFill/>
          <a:ln>
            <a:noFill/>
          </a:ln>
        </p:spPr>
      </p:pic>
      <p:sp>
        <p:nvSpPr>
          <p:cNvPr id="389" name="Google Shape;389;p31"/>
          <p:cNvSpPr/>
          <p:nvPr/>
        </p:nvSpPr>
        <p:spPr>
          <a:xfrm>
            <a:off x="7681236" y="923065"/>
            <a:ext cx="564300" cy="246000"/>
          </a:xfrm>
          <a:prstGeom prst="roundRect">
            <a:avLst>
              <a:gd fmla="val 50000" name="adj"/>
            </a:avLst>
          </a:prstGeom>
          <a:no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1000">
                <a:solidFill>
                  <a:schemeClr val="accent1"/>
                </a:solidFill>
                <a:latin typeface="Metrophobic"/>
                <a:ea typeface="Metrophobic"/>
                <a:cs typeface="Metrophobic"/>
                <a:sym typeface="Metrophobic"/>
              </a:rPr>
              <a:t>Follow</a:t>
            </a:r>
            <a:endParaRPr sz="1000">
              <a:solidFill>
                <a:schemeClr val="accent1"/>
              </a:solidFill>
              <a:latin typeface="Metrophobic"/>
              <a:ea typeface="Metrophobic"/>
              <a:cs typeface="Metrophobic"/>
              <a:sym typeface="Metrophob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393" name="Shape 393"/>
        <p:cNvGrpSpPr/>
        <p:nvPr/>
      </p:nvGrpSpPr>
      <p:grpSpPr>
        <a:xfrm>
          <a:off x="0" y="0"/>
          <a:ext cx="0" cy="0"/>
          <a:chOff x="0" y="0"/>
          <a:chExt cx="0" cy="0"/>
        </a:xfrm>
      </p:grpSpPr>
      <p:grpSp>
        <p:nvGrpSpPr>
          <p:cNvPr id="394" name="Google Shape;394;p32"/>
          <p:cNvGrpSpPr/>
          <p:nvPr/>
        </p:nvGrpSpPr>
        <p:grpSpPr>
          <a:xfrm>
            <a:off x="723837" y="552000"/>
            <a:ext cx="1244188" cy="1640915"/>
            <a:chOff x="723837" y="552000"/>
            <a:chExt cx="1244188" cy="1640915"/>
          </a:xfrm>
        </p:grpSpPr>
        <p:sp>
          <p:nvSpPr>
            <p:cNvPr id="395" name="Google Shape;395;p32"/>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 name="Google Shape;398;p32"/>
            <p:cNvGrpSpPr/>
            <p:nvPr/>
          </p:nvGrpSpPr>
          <p:grpSpPr>
            <a:xfrm>
              <a:off x="729630" y="1968358"/>
              <a:ext cx="255615" cy="224557"/>
              <a:chOff x="6184139" y="1980808"/>
              <a:chExt cx="451696" cy="396814"/>
            </a:xfrm>
          </p:grpSpPr>
          <p:sp>
            <p:nvSpPr>
              <p:cNvPr id="399" name="Google Shape;399;p32"/>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32"/>
            <p:cNvGrpSpPr/>
            <p:nvPr/>
          </p:nvGrpSpPr>
          <p:grpSpPr>
            <a:xfrm>
              <a:off x="729630" y="975085"/>
              <a:ext cx="255615" cy="254967"/>
              <a:chOff x="6184139" y="1220827"/>
              <a:chExt cx="451696" cy="450552"/>
            </a:xfrm>
          </p:grpSpPr>
          <p:sp>
            <p:nvSpPr>
              <p:cNvPr id="402" name="Google Shape;402;p32"/>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32"/>
            <p:cNvGrpSpPr/>
            <p:nvPr/>
          </p:nvGrpSpPr>
          <p:grpSpPr>
            <a:xfrm>
              <a:off x="723837" y="1482615"/>
              <a:ext cx="267223" cy="233165"/>
              <a:chOff x="6908262" y="1240186"/>
              <a:chExt cx="472209" cy="412024"/>
            </a:xfrm>
          </p:grpSpPr>
          <p:sp>
            <p:nvSpPr>
              <p:cNvPr id="406" name="Google Shape;406;p32"/>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2"/>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415" name="Google Shape;415;p32"/>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416" name="Google Shape;416;p32"/>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417" name="Google Shape;417;p32"/>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418" name="Google Shape;418;p32"/>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419" name="Google Shape;419;p32"/>
          <p:cNvGrpSpPr/>
          <p:nvPr/>
        </p:nvGrpSpPr>
        <p:grpSpPr>
          <a:xfrm>
            <a:off x="2465285" y="552003"/>
            <a:ext cx="599322" cy="250348"/>
            <a:chOff x="2465285" y="552003"/>
            <a:chExt cx="599322" cy="250348"/>
          </a:xfrm>
        </p:grpSpPr>
        <p:sp>
          <p:nvSpPr>
            <p:cNvPr id="420" name="Google Shape;420;p32"/>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422" name="Google Shape;422;p32"/>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424" name="Google Shape;424;p32"/>
          <p:cNvSpPr/>
          <p:nvPr/>
        </p:nvSpPr>
        <p:spPr>
          <a:xfrm>
            <a:off x="3974600" y="4214463"/>
            <a:ext cx="4113600" cy="390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3455209" y="4097008"/>
            <a:ext cx="261293" cy="261337"/>
          </a:xfrm>
          <a:custGeom>
            <a:rect b="b" l="l" r="r" t="t"/>
            <a:pathLst>
              <a:path extrusionOk="0" h="5854" w="5853">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3557397" y="4199776"/>
            <a:ext cx="48928" cy="56428"/>
          </a:xfrm>
          <a:custGeom>
            <a:rect b="b" l="l" r="r" t="t"/>
            <a:pathLst>
              <a:path extrusionOk="0" h="1264" w="1096">
                <a:moveTo>
                  <a:pt x="0" y="1"/>
                </a:moveTo>
                <a:lnTo>
                  <a:pt x="0" y="1263"/>
                </a:lnTo>
                <a:lnTo>
                  <a:pt x="1095" y="62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3606281" y="4199776"/>
            <a:ext cx="8125" cy="55803"/>
          </a:xfrm>
          <a:custGeom>
            <a:rect b="b" l="l" r="r" t="t"/>
            <a:pathLst>
              <a:path extrusionOk="0" h="1250" w="182">
                <a:moveTo>
                  <a:pt x="0" y="1"/>
                </a:moveTo>
                <a:lnTo>
                  <a:pt x="0" y="1249"/>
                </a:lnTo>
                <a:lnTo>
                  <a:pt x="181" y="1249"/>
                </a:lnTo>
                <a:lnTo>
                  <a:pt x="1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3972710" y="4214800"/>
            <a:ext cx="1842300" cy="39000"/>
          </a:xfrm>
          <a:prstGeom prst="roundRect">
            <a:avLst>
              <a:gd fmla="val 50000" name="adj"/>
            </a:avLst>
          </a:pr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5739057" y="4154930"/>
            <a:ext cx="146045" cy="146102"/>
          </a:xfrm>
          <a:custGeom>
            <a:rect b="b" l="l" r="r" t="t"/>
            <a:pathLst>
              <a:path extrusionOk="0" h="2553" w="2552">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5783465" y="4199395"/>
            <a:ext cx="57228" cy="57170"/>
          </a:xfrm>
          <a:custGeom>
            <a:rect b="b" l="l" r="r" t="t"/>
            <a:pathLst>
              <a:path extrusionOk="0" h="999" w="100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1" name="Google Shape;431;p32"/>
          <p:cNvPicPr preferRelativeResize="0"/>
          <p:nvPr/>
        </p:nvPicPr>
        <p:blipFill rotWithShape="1">
          <a:blip r:embed="rId3">
            <a:alphaModFix/>
          </a:blip>
          <a:srcRect b="9999" l="0" r="0" t="0"/>
          <a:stretch/>
        </p:blipFill>
        <p:spPr>
          <a:xfrm>
            <a:off x="3220350" y="690650"/>
            <a:ext cx="5183452" cy="39953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435" name="Shape 435"/>
        <p:cNvGrpSpPr/>
        <p:nvPr/>
      </p:nvGrpSpPr>
      <p:grpSpPr>
        <a:xfrm>
          <a:off x="0" y="0"/>
          <a:ext cx="0" cy="0"/>
          <a:chOff x="0" y="0"/>
          <a:chExt cx="0" cy="0"/>
        </a:xfrm>
      </p:grpSpPr>
      <p:sp>
        <p:nvSpPr>
          <p:cNvPr id="436" name="Google Shape;436;p33"/>
          <p:cNvSpPr/>
          <p:nvPr/>
        </p:nvSpPr>
        <p:spPr>
          <a:xfrm>
            <a:off x="5019125" y="3037500"/>
            <a:ext cx="3249300" cy="1489800"/>
          </a:xfrm>
          <a:prstGeom prst="roundRect">
            <a:avLst>
              <a:gd fmla="val 1728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5019125" y="1379625"/>
            <a:ext cx="3249300" cy="1489800"/>
          </a:xfrm>
          <a:prstGeom prst="roundRect">
            <a:avLst>
              <a:gd fmla="val 1728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1593950" y="3037500"/>
            <a:ext cx="3249300" cy="1489800"/>
          </a:xfrm>
          <a:prstGeom prst="roundRect">
            <a:avLst>
              <a:gd fmla="val 1728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1593950" y="1379625"/>
            <a:ext cx="3249300" cy="1489800"/>
          </a:xfrm>
          <a:prstGeom prst="roundRect">
            <a:avLst>
              <a:gd fmla="val 1728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txBox="1"/>
          <p:nvPr>
            <p:ph idx="15" type="title"/>
          </p:nvPr>
        </p:nvSpPr>
        <p:spPr>
          <a:xfrm>
            <a:off x="1942500" y="54645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Datos sobre la </a:t>
            </a:r>
            <a:r>
              <a:rPr lang="en"/>
              <a:t>aplicación</a:t>
            </a:r>
            <a:r>
              <a:rPr lang="en"/>
              <a:t> </a:t>
            </a:r>
            <a:endParaRPr/>
          </a:p>
        </p:txBody>
      </p:sp>
      <p:sp>
        <p:nvSpPr>
          <p:cNvPr id="441" name="Google Shape;441;p33"/>
          <p:cNvSpPr txBox="1"/>
          <p:nvPr>
            <p:ph idx="1" type="subTitle"/>
          </p:nvPr>
        </p:nvSpPr>
        <p:spPr>
          <a:xfrm>
            <a:off x="2817198" y="2192925"/>
            <a:ext cx="1743900" cy="509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a:t>7 de octubre 2008</a:t>
            </a:r>
            <a:endParaRPr/>
          </a:p>
        </p:txBody>
      </p:sp>
      <p:sp>
        <p:nvSpPr>
          <p:cNvPr id="442" name="Google Shape;442;p33"/>
          <p:cNvSpPr txBox="1"/>
          <p:nvPr>
            <p:ph idx="2" type="subTitle"/>
          </p:nvPr>
        </p:nvSpPr>
        <p:spPr>
          <a:xfrm>
            <a:off x="2785400" y="1574850"/>
            <a:ext cx="17439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800"/>
              <a:t>Fecha de </a:t>
            </a:r>
            <a:r>
              <a:rPr lang="en" sz="1800"/>
              <a:t>liberación</a:t>
            </a:r>
            <a:endParaRPr sz="1800"/>
          </a:p>
        </p:txBody>
      </p:sp>
      <p:sp>
        <p:nvSpPr>
          <p:cNvPr id="443" name="Google Shape;443;p33"/>
          <p:cNvSpPr txBox="1"/>
          <p:nvPr>
            <p:ph idx="3" type="subTitle"/>
          </p:nvPr>
        </p:nvSpPr>
        <p:spPr>
          <a:xfrm>
            <a:off x="6210575" y="2214950"/>
            <a:ext cx="1984800" cy="509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300"/>
              <a:t>7 millones de </a:t>
            </a:r>
            <a:r>
              <a:rPr lang="en" sz="1300"/>
              <a:t>descargas el mes</a:t>
            </a:r>
            <a:r>
              <a:rPr lang="en" sz="1300"/>
              <a:t> anterior. 433 millones de usuarios</a:t>
            </a:r>
            <a:endParaRPr sz="1300"/>
          </a:p>
        </p:txBody>
      </p:sp>
      <p:sp>
        <p:nvSpPr>
          <p:cNvPr id="444" name="Google Shape;444;p33"/>
          <p:cNvSpPr txBox="1"/>
          <p:nvPr>
            <p:ph idx="4" type="subTitle"/>
          </p:nvPr>
        </p:nvSpPr>
        <p:spPr>
          <a:xfrm>
            <a:off x="6210575" y="1574850"/>
            <a:ext cx="19848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800"/>
              <a:t>Total Usuarios y Descargas</a:t>
            </a:r>
            <a:endParaRPr sz="1800"/>
          </a:p>
        </p:txBody>
      </p:sp>
      <p:sp>
        <p:nvSpPr>
          <p:cNvPr id="445" name="Google Shape;445;p33"/>
          <p:cNvSpPr txBox="1"/>
          <p:nvPr>
            <p:ph idx="5" type="subTitle"/>
          </p:nvPr>
        </p:nvSpPr>
        <p:spPr>
          <a:xfrm>
            <a:off x="2779838" y="3762600"/>
            <a:ext cx="1984800" cy="764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400"/>
              <a:t>Spotify, Music and Broadcast</a:t>
            </a:r>
            <a:endParaRPr sz="1400"/>
          </a:p>
        </p:txBody>
      </p:sp>
      <p:sp>
        <p:nvSpPr>
          <p:cNvPr id="446" name="Google Shape;446;p33"/>
          <p:cNvSpPr txBox="1"/>
          <p:nvPr>
            <p:ph idx="6" type="subTitle"/>
          </p:nvPr>
        </p:nvSpPr>
        <p:spPr>
          <a:xfrm>
            <a:off x="2785388" y="3181200"/>
            <a:ext cx="1984800" cy="4173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800"/>
              <a:t>Nombre en la tienda</a:t>
            </a:r>
            <a:endParaRPr sz="1800"/>
          </a:p>
        </p:txBody>
      </p:sp>
      <p:sp>
        <p:nvSpPr>
          <p:cNvPr id="447" name="Google Shape;447;p33"/>
          <p:cNvSpPr txBox="1"/>
          <p:nvPr>
            <p:ph idx="7" type="subTitle"/>
          </p:nvPr>
        </p:nvSpPr>
        <p:spPr>
          <a:xfrm>
            <a:off x="6210575" y="3610100"/>
            <a:ext cx="1984800" cy="764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400"/>
              <a:t>Versión</a:t>
            </a:r>
            <a:r>
              <a:rPr lang="en" sz="1400"/>
              <a:t> Actual: 8.7.66.534, se han tenido 9 versiones </a:t>
            </a:r>
            <a:r>
              <a:rPr lang="en" sz="1400"/>
              <a:t>mayores</a:t>
            </a:r>
            <a:endParaRPr sz="1400"/>
          </a:p>
        </p:txBody>
      </p:sp>
      <p:sp>
        <p:nvSpPr>
          <p:cNvPr id="448" name="Google Shape;448;p33"/>
          <p:cNvSpPr txBox="1"/>
          <p:nvPr>
            <p:ph idx="8" type="subTitle"/>
          </p:nvPr>
        </p:nvSpPr>
        <p:spPr>
          <a:xfrm>
            <a:off x="6210575" y="3225000"/>
            <a:ext cx="1984800" cy="329700"/>
          </a:xfrm>
          <a:prstGeom prst="rect">
            <a:avLst/>
          </a:prstGeom>
        </p:spPr>
        <p:txBody>
          <a:bodyPr anchorCtr="0" anchor="t" bIns="0" lIns="91425" spcFirstLastPara="1" rIns="91425" wrap="square" tIns="0">
            <a:noAutofit/>
          </a:bodyPr>
          <a:lstStyle/>
          <a:p>
            <a:pPr indent="0" lvl="0" marL="0" rtl="0" algn="l">
              <a:spcBef>
                <a:spcPts val="0"/>
              </a:spcBef>
              <a:spcAft>
                <a:spcPts val="1200"/>
              </a:spcAft>
              <a:buNone/>
            </a:pPr>
            <a:r>
              <a:rPr lang="en" sz="1800"/>
              <a:t>Actualizaciones</a:t>
            </a:r>
            <a:endParaRPr sz="1800"/>
          </a:p>
        </p:txBody>
      </p:sp>
      <p:sp>
        <p:nvSpPr>
          <p:cNvPr id="449" name="Google Shape;449;p33"/>
          <p:cNvSpPr txBox="1"/>
          <p:nvPr>
            <p:ph type="title"/>
          </p:nvPr>
        </p:nvSpPr>
        <p:spPr>
          <a:xfrm>
            <a:off x="1666963" y="1574850"/>
            <a:ext cx="961800" cy="509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01</a:t>
            </a:r>
            <a:endParaRPr/>
          </a:p>
        </p:txBody>
      </p:sp>
      <p:sp>
        <p:nvSpPr>
          <p:cNvPr id="450" name="Google Shape;450;p33"/>
          <p:cNvSpPr txBox="1"/>
          <p:nvPr>
            <p:ph idx="9" type="title"/>
          </p:nvPr>
        </p:nvSpPr>
        <p:spPr>
          <a:xfrm>
            <a:off x="5092175" y="1574850"/>
            <a:ext cx="961800" cy="509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02</a:t>
            </a:r>
            <a:endParaRPr/>
          </a:p>
        </p:txBody>
      </p:sp>
      <p:sp>
        <p:nvSpPr>
          <p:cNvPr id="451" name="Google Shape;451;p33"/>
          <p:cNvSpPr txBox="1"/>
          <p:nvPr>
            <p:ph idx="13" type="title"/>
          </p:nvPr>
        </p:nvSpPr>
        <p:spPr>
          <a:xfrm>
            <a:off x="1666963" y="3225000"/>
            <a:ext cx="961800" cy="509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03</a:t>
            </a:r>
            <a:endParaRPr/>
          </a:p>
        </p:txBody>
      </p:sp>
      <p:sp>
        <p:nvSpPr>
          <p:cNvPr id="452" name="Google Shape;452;p33"/>
          <p:cNvSpPr txBox="1"/>
          <p:nvPr>
            <p:ph idx="14" type="title"/>
          </p:nvPr>
        </p:nvSpPr>
        <p:spPr>
          <a:xfrm>
            <a:off x="5092175" y="3225000"/>
            <a:ext cx="961800" cy="509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04</a:t>
            </a:r>
            <a:endParaRPr/>
          </a:p>
        </p:txBody>
      </p:sp>
      <p:grpSp>
        <p:nvGrpSpPr>
          <p:cNvPr id="453" name="Google Shape;453;p33"/>
          <p:cNvGrpSpPr/>
          <p:nvPr/>
        </p:nvGrpSpPr>
        <p:grpSpPr>
          <a:xfrm>
            <a:off x="723837" y="552000"/>
            <a:ext cx="1218671" cy="1640915"/>
            <a:chOff x="723837" y="552000"/>
            <a:chExt cx="1218671" cy="1640915"/>
          </a:xfrm>
        </p:grpSpPr>
        <p:sp>
          <p:nvSpPr>
            <p:cNvPr id="454" name="Google Shape;454;p33"/>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459" name="Google Shape;459;p33"/>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461" name="Google Shape;461;p33"/>
            <p:cNvGrpSpPr/>
            <p:nvPr/>
          </p:nvGrpSpPr>
          <p:grpSpPr>
            <a:xfrm>
              <a:off x="729630" y="1968358"/>
              <a:ext cx="255615" cy="224557"/>
              <a:chOff x="6184139" y="1980808"/>
              <a:chExt cx="451696" cy="396814"/>
            </a:xfrm>
          </p:grpSpPr>
          <p:sp>
            <p:nvSpPr>
              <p:cNvPr id="462" name="Google Shape;462;p33"/>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33"/>
            <p:cNvGrpSpPr/>
            <p:nvPr/>
          </p:nvGrpSpPr>
          <p:grpSpPr>
            <a:xfrm>
              <a:off x="729630" y="975085"/>
              <a:ext cx="255615" cy="254967"/>
              <a:chOff x="6184139" y="1220827"/>
              <a:chExt cx="451696" cy="450552"/>
            </a:xfrm>
          </p:grpSpPr>
          <p:sp>
            <p:nvSpPr>
              <p:cNvPr id="465" name="Google Shape;465;p33"/>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33"/>
            <p:cNvGrpSpPr/>
            <p:nvPr/>
          </p:nvGrpSpPr>
          <p:grpSpPr>
            <a:xfrm>
              <a:off x="723837" y="1482615"/>
              <a:ext cx="267223" cy="233165"/>
              <a:chOff x="6908262" y="1240186"/>
              <a:chExt cx="472209" cy="412024"/>
            </a:xfrm>
          </p:grpSpPr>
          <p:sp>
            <p:nvSpPr>
              <p:cNvPr id="469" name="Google Shape;469;p33"/>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7" name="Google Shape;477;p33"/>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478" name="Google Shape;478;p33"/>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grpSp>
        <p:nvGrpSpPr>
          <p:cNvPr id="479" name="Google Shape;479;p33"/>
          <p:cNvGrpSpPr/>
          <p:nvPr/>
        </p:nvGrpSpPr>
        <p:grpSpPr>
          <a:xfrm>
            <a:off x="1770356" y="2444030"/>
            <a:ext cx="240229" cy="233993"/>
            <a:chOff x="5548725" y="1996100"/>
            <a:chExt cx="275650" cy="269950"/>
          </a:xfrm>
        </p:grpSpPr>
        <p:sp>
          <p:nvSpPr>
            <p:cNvPr id="480" name="Google Shape;480;p33"/>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3"/>
          <p:cNvGrpSpPr/>
          <p:nvPr/>
        </p:nvGrpSpPr>
        <p:grpSpPr>
          <a:xfrm>
            <a:off x="1770356" y="4090280"/>
            <a:ext cx="240229" cy="233993"/>
            <a:chOff x="5548725" y="1996100"/>
            <a:chExt cx="275650" cy="269950"/>
          </a:xfrm>
        </p:grpSpPr>
        <p:sp>
          <p:nvSpPr>
            <p:cNvPr id="483" name="Google Shape;483;p33"/>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33"/>
          <p:cNvGrpSpPr/>
          <p:nvPr/>
        </p:nvGrpSpPr>
        <p:grpSpPr>
          <a:xfrm>
            <a:off x="5195568" y="2444030"/>
            <a:ext cx="240229" cy="233993"/>
            <a:chOff x="5548725" y="1996100"/>
            <a:chExt cx="275650" cy="269950"/>
          </a:xfrm>
        </p:grpSpPr>
        <p:sp>
          <p:nvSpPr>
            <p:cNvPr id="486" name="Google Shape;486;p33"/>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33"/>
          <p:cNvGrpSpPr/>
          <p:nvPr/>
        </p:nvGrpSpPr>
        <p:grpSpPr>
          <a:xfrm>
            <a:off x="5195568" y="4090280"/>
            <a:ext cx="240229" cy="233993"/>
            <a:chOff x="5548725" y="1996100"/>
            <a:chExt cx="275650" cy="269950"/>
          </a:xfrm>
        </p:grpSpPr>
        <p:sp>
          <p:nvSpPr>
            <p:cNvPr id="489" name="Google Shape;489;p33"/>
            <p:cNvSpPr/>
            <p:nvPr/>
          </p:nvSpPr>
          <p:spPr>
            <a:xfrm>
              <a:off x="5548725" y="1996100"/>
              <a:ext cx="275650" cy="269950"/>
            </a:xfrm>
            <a:custGeom>
              <a:rect b="b" l="l" r="r" t="t"/>
              <a:pathLst>
                <a:path extrusionOk="0" h="10798" w="11026">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5652025" y="2075800"/>
              <a:ext cx="100250" cy="122700"/>
            </a:xfrm>
            <a:custGeom>
              <a:rect b="b" l="l" r="r" t="t"/>
              <a:pathLst>
                <a:path extrusionOk="0" h="4908" w="401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494" name="Shape 494"/>
        <p:cNvGrpSpPr/>
        <p:nvPr/>
      </p:nvGrpSpPr>
      <p:grpSpPr>
        <a:xfrm>
          <a:off x="0" y="0"/>
          <a:ext cx="0" cy="0"/>
          <a:chOff x="0" y="0"/>
          <a:chExt cx="0" cy="0"/>
        </a:xfrm>
      </p:grpSpPr>
      <p:sp>
        <p:nvSpPr>
          <p:cNvPr id="495" name="Google Shape;495;p34"/>
          <p:cNvSpPr txBox="1"/>
          <p:nvPr>
            <p:ph idx="1" type="subTitle"/>
          </p:nvPr>
        </p:nvSpPr>
        <p:spPr>
          <a:xfrm>
            <a:off x="2402125" y="1280567"/>
            <a:ext cx="5658900" cy="1812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2200"/>
              <a:t>Las opiniones de Spotify son muy positivas. Sus usuarios destacan la posibilidad de acceder a un gran catálogo musical. Se tiene una </a:t>
            </a:r>
            <a:r>
              <a:rPr lang="en" sz="2200"/>
              <a:t>opinión</a:t>
            </a:r>
            <a:r>
              <a:rPr lang="en" sz="2200"/>
              <a:t> dividida en </a:t>
            </a:r>
            <a:r>
              <a:rPr lang="en" sz="2200"/>
              <a:t>cuestión</a:t>
            </a:r>
            <a:r>
              <a:rPr lang="en" sz="2200"/>
              <a:t> a la </a:t>
            </a:r>
            <a:r>
              <a:rPr lang="en" sz="2200"/>
              <a:t>versión</a:t>
            </a:r>
            <a:r>
              <a:rPr lang="en" sz="2200"/>
              <a:t> Gratuita y Premium, siendo muy criticada la </a:t>
            </a:r>
            <a:r>
              <a:rPr lang="en" sz="2200"/>
              <a:t>versión</a:t>
            </a:r>
            <a:r>
              <a:rPr lang="en" sz="2200"/>
              <a:t> gratuita.</a:t>
            </a:r>
            <a:endParaRPr sz="2200"/>
          </a:p>
        </p:txBody>
      </p:sp>
      <p:sp>
        <p:nvSpPr>
          <p:cNvPr id="496" name="Google Shape;496;p34"/>
          <p:cNvSpPr txBox="1"/>
          <p:nvPr>
            <p:ph idx="2" type="subTitle"/>
          </p:nvPr>
        </p:nvSpPr>
        <p:spPr>
          <a:xfrm>
            <a:off x="2402125" y="3351055"/>
            <a:ext cx="4045200" cy="3777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Comentarios y Rating</a:t>
            </a:r>
            <a:endParaRPr/>
          </a:p>
        </p:txBody>
      </p:sp>
      <p:grpSp>
        <p:nvGrpSpPr>
          <p:cNvPr id="497" name="Google Shape;497;p34"/>
          <p:cNvGrpSpPr/>
          <p:nvPr/>
        </p:nvGrpSpPr>
        <p:grpSpPr>
          <a:xfrm>
            <a:off x="723837" y="552000"/>
            <a:ext cx="1244188" cy="1640915"/>
            <a:chOff x="723837" y="552000"/>
            <a:chExt cx="1244188" cy="1640915"/>
          </a:xfrm>
        </p:grpSpPr>
        <p:sp>
          <p:nvSpPr>
            <p:cNvPr id="498" name="Google Shape;498;p34"/>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4"/>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4"/>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34"/>
            <p:cNvGrpSpPr/>
            <p:nvPr/>
          </p:nvGrpSpPr>
          <p:grpSpPr>
            <a:xfrm>
              <a:off x="729630" y="1968358"/>
              <a:ext cx="255615" cy="224557"/>
              <a:chOff x="6184139" y="1980808"/>
              <a:chExt cx="451696" cy="396814"/>
            </a:xfrm>
          </p:grpSpPr>
          <p:sp>
            <p:nvSpPr>
              <p:cNvPr id="502" name="Google Shape;502;p34"/>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34"/>
            <p:cNvGrpSpPr/>
            <p:nvPr/>
          </p:nvGrpSpPr>
          <p:grpSpPr>
            <a:xfrm>
              <a:off x="729630" y="975085"/>
              <a:ext cx="255615" cy="254967"/>
              <a:chOff x="6184139" y="1220827"/>
              <a:chExt cx="451696" cy="450552"/>
            </a:xfrm>
          </p:grpSpPr>
          <p:sp>
            <p:nvSpPr>
              <p:cNvPr id="505" name="Google Shape;505;p34"/>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4"/>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34"/>
            <p:cNvGrpSpPr/>
            <p:nvPr/>
          </p:nvGrpSpPr>
          <p:grpSpPr>
            <a:xfrm>
              <a:off x="723837" y="1482615"/>
              <a:ext cx="267223" cy="233165"/>
              <a:chOff x="6908262" y="1240186"/>
              <a:chExt cx="472209" cy="412024"/>
            </a:xfrm>
          </p:grpSpPr>
          <p:sp>
            <p:nvSpPr>
              <p:cNvPr id="509" name="Google Shape;509;p34"/>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4"/>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4"/>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4"/>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34"/>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518" name="Google Shape;518;p34"/>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519" name="Google Shape;519;p34"/>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520" name="Google Shape;520;p34"/>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521" name="Google Shape;521;p34"/>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grpSp>
        <p:nvGrpSpPr>
          <p:cNvPr id="522" name="Google Shape;522;p34"/>
          <p:cNvGrpSpPr/>
          <p:nvPr/>
        </p:nvGrpSpPr>
        <p:grpSpPr>
          <a:xfrm>
            <a:off x="2465285" y="552003"/>
            <a:ext cx="599322" cy="250348"/>
            <a:chOff x="2465285" y="552003"/>
            <a:chExt cx="599322" cy="250348"/>
          </a:xfrm>
        </p:grpSpPr>
        <p:sp>
          <p:nvSpPr>
            <p:cNvPr id="523" name="Google Shape;523;p34"/>
            <p:cNvSpPr/>
            <p:nvPr/>
          </p:nvSpPr>
          <p:spPr>
            <a:xfrm>
              <a:off x="2465285"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4"/>
            <p:cNvSpPr/>
            <p:nvPr/>
          </p:nvSpPr>
          <p:spPr>
            <a:xfrm>
              <a:off x="2569277"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525" name="Google Shape;525;p34"/>
            <p:cNvSpPr/>
            <p:nvPr/>
          </p:nvSpPr>
          <p:spPr>
            <a:xfrm flipH="1">
              <a:off x="2808974" y="552003"/>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4"/>
            <p:cNvSpPr/>
            <p:nvPr/>
          </p:nvSpPr>
          <p:spPr>
            <a:xfrm flipH="1">
              <a:off x="2912966" y="620325"/>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sp>
        <p:nvSpPr>
          <p:cNvPr id="527" name="Google Shape;527;p34"/>
          <p:cNvSpPr txBox="1"/>
          <p:nvPr/>
        </p:nvSpPr>
        <p:spPr>
          <a:xfrm>
            <a:off x="3256650" y="604125"/>
            <a:ext cx="16110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
        <p:nvSpPr>
          <p:cNvPr id="528" name="Google Shape;528;p34"/>
          <p:cNvSpPr/>
          <p:nvPr/>
        </p:nvSpPr>
        <p:spPr>
          <a:xfrm>
            <a:off x="3974600" y="4214463"/>
            <a:ext cx="4113600" cy="390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4"/>
          <p:cNvSpPr/>
          <p:nvPr/>
        </p:nvSpPr>
        <p:spPr>
          <a:xfrm>
            <a:off x="3974600" y="4214503"/>
            <a:ext cx="646900" cy="38915"/>
          </a:xfrm>
          <a:custGeom>
            <a:rect b="b" l="l" r="r" t="t"/>
            <a:pathLst>
              <a:path extrusionOk="0" h="680" w="11304">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34"/>
          <p:cNvGrpSpPr/>
          <p:nvPr/>
        </p:nvGrpSpPr>
        <p:grpSpPr>
          <a:xfrm>
            <a:off x="4519857" y="4154930"/>
            <a:ext cx="146045" cy="146102"/>
            <a:chOff x="4519857" y="4154930"/>
            <a:chExt cx="146045" cy="146102"/>
          </a:xfrm>
        </p:grpSpPr>
        <p:sp>
          <p:nvSpPr>
            <p:cNvPr id="531" name="Google Shape;531;p34"/>
            <p:cNvSpPr/>
            <p:nvPr/>
          </p:nvSpPr>
          <p:spPr>
            <a:xfrm>
              <a:off x="4519857" y="4154930"/>
              <a:ext cx="146045" cy="146102"/>
            </a:xfrm>
            <a:custGeom>
              <a:rect b="b" l="l" r="r" t="t"/>
              <a:pathLst>
                <a:path extrusionOk="0" h="2553" w="2552">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4"/>
            <p:cNvSpPr/>
            <p:nvPr/>
          </p:nvSpPr>
          <p:spPr>
            <a:xfrm>
              <a:off x="4564265" y="4199395"/>
              <a:ext cx="57228" cy="57170"/>
            </a:xfrm>
            <a:custGeom>
              <a:rect b="b" l="l" r="r" t="t"/>
              <a:pathLst>
                <a:path extrusionOk="0" h="999" w="100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4"/>
          <p:cNvGrpSpPr/>
          <p:nvPr/>
        </p:nvGrpSpPr>
        <p:grpSpPr>
          <a:xfrm>
            <a:off x="2821234" y="3986650"/>
            <a:ext cx="492273" cy="482094"/>
            <a:chOff x="2821234" y="3986650"/>
            <a:chExt cx="492273" cy="482094"/>
          </a:xfrm>
        </p:grpSpPr>
        <p:sp>
          <p:nvSpPr>
            <p:cNvPr id="534" name="Google Shape;534;p34"/>
            <p:cNvSpPr/>
            <p:nvPr/>
          </p:nvSpPr>
          <p:spPr>
            <a:xfrm>
              <a:off x="2821234" y="3986650"/>
              <a:ext cx="492273" cy="482094"/>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4"/>
            <p:cNvSpPr/>
            <p:nvPr/>
          </p:nvSpPr>
          <p:spPr>
            <a:xfrm>
              <a:off x="3003288" y="4154642"/>
              <a:ext cx="42768" cy="146115"/>
            </a:xfrm>
            <a:custGeom>
              <a:rect b="b" l="l" r="r" t="t"/>
              <a:pathLst>
                <a:path extrusionOk="0" h="3273" w="958">
                  <a:moveTo>
                    <a:pt x="0" y="0"/>
                  </a:moveTo>
                  <a:lnTo>
                    <a:pt x="0" y="3273"/>
                  </a:lnTo>
                  <a:lnTo>
                    <a:pt x="958" y="3273"/>
                  </a:lnTo>
                  <a:lnTo>
                    <a:pt x="9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3084404" y="4154642"/>
              <a:ext cx="43393" cy="146115"/>
            </a:xfrm>
            <a:custGeom>
              <a:rect b="b" l="l" r="r" t="t"/>
              <a:pathLst>
                <a:path extrusionOk="0" h="3273" w="972">
                  <a:moveTo>
                    <a:pt x="0" y="0"/>
                  </a:moveTo>
                  <a:lnTo>
                    <a:pt x="0" y="3273"/>
                  </a:lnTo>
                  <a:lnTo>
                    <a:pt x="971" y="3273"/>
                  </a:lnTo>
                  <a:lnTo>
                    <a:pt x="9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4"/>
          <p:cNvGrpSpPr/>
          <p:nvPr/>
        </p:nvGrpSpPr>
        <p:grpSpPr>
          <a:xfrm>
            <a:off x="3455209" y="4097008"/>
            <a:ext cx="261293" cy="261337"/>
            <a:chOff x="3455209" y="4097008"/>
            <a:chExt cx="261293" cy="261337"/>
          </a:xfrm>
        </p:grpSpPr>
        <p:sp>
          <p:nvSpPr>
            <p:cNvPr id="538" name="Google Shape;538;p34"/>
            <p:cNvSpPr/>
            <p:nvPr/>
          </p:nvSpPr>
          <p:spPr>
            <a:xfrm>
              <a:off x="3455209" y="4097008"/>
              <a:ext cx="261293" cy="261337"/>
            </a:xfrm>
            <a:custGeom>
              <a:rect b="b" l="l" r="r" t="t"/>
              <a:pathLst>
                <a:path extrusionOk="0" h="5854" w="5853">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4"/>
            <p:cNvSpPr/>
            <p:nvPr/>
          </p:nvSpPr>
          <p:spPr>
            <a:xfrm>
              <a:off x="3557397" y="4199776"/>
              <a:ext cx="48928" cy="56428"/>
            </a:xfrm>
            <a:custGeom>
              <a:rect b="b" l="l" r="r" t="t"/>
              <a:pathLst>
                <a:path extrusionOk="0" h="1264" w="1096">
                  <a:moveTo>
                    <a:pt x="0" y="1"/>
                  </a:moveTo>
                  <a:lnTo>
                    <a:pt x="0" y="1263"/>
                  </a:lnTo>
                  <a:lnTo>
                    <a:pt x="1095" y="62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4"/>
            <p:cNvSpPr/>
            <p:nvPr/>
          </p:nvSpPr>
          <p:spPr>
            <a:xfrm>
              <a:off x="3606281" y="4199776"/>
              <a:ext cx="8125" cy="55803"/>
            </a:xfrm>
            <a:custGeom>
              <a:rect b="b" l="l" r="r" t="t"/>
              <a:pathLst>
                <a:path extrusionOk="0" h="1250" w="182">
                  <a:moveTo>
                    <a:pt x="0" y="1"/>
                  </a:moveTo>
                  <a:lnTo>
                    <a:pt x="0" y="1249"/>
                  </a:lnTo>
                  <a:lnTo>
                    <a:pt x="181" y="1249"/>
                  </a:lnTo>
                  <a:lnTo>
                    <a:pt x="1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34"/>
          <p:cNvGrpSpPr/>
          <p:nvPr/>
        </p:nvGrpSpPr>
        <p:grpSpPr>
          <a:xfrm>
            <a:off x="2402125" y="4097008"/>
            <a:ext cx="260668" cy="261337"/>
            <a:chOff x="2402125" y="4097008"/>
            <a:chExt cx="260668" cy="261337"/>
          </a:xfrm>
        </p:grpSpPr>
        <p:sp>
          <p:nvSpPr>
            <p:cNvPr id="542" name="Google Shape;542;p34"/>
            <p:cNvSpPr/>
            <p:nvPr/>
          </p:nvSpPr>
          <p:spPr>
            <a:xfrm>
              <a:off x="2402125" y="4097008"/>
              <a:ext cx="260668" cy="261337"/>
            </a:xfrm>
            <a:custGeom>
              <a:rect b="b" l="l" r="r" t="t"/>
              <a:pathLst>
                <a:path extrusionOk="0" h="5854" w="5839">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a:off x="2511679" y="4199776"/>
              <a:ext cx="49017" cy="56428"/>
            </a:xfrm>
            <a:custGeom>
              <a:rect b="b" l="l" r="r" t="t"/>
              <a:pathLst>
                <a:path extrusionOk="0" h="1264" w="1098">
                  <a:moveTo>
                    <a:pt x="1097" y="1"/>
                  </a:moveTo>
                  <a:lnTo>
                    <a:pt x="1" y="626"/>
                  </a:lnTo>
                  <a:lnTo>
                    <a:pt x="1097" y="1263"/>
                  </a:lnTo>
                  <a:lnTo>
                    <a:pt x="10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2504268" y="4199776"/>
              <a:ext cx="7455" cy="55803"/>
            </a:xfrm>
            <a:custGeom>
              <a:rect b="b" l="l" r="r" t="t"/>
              <a:pathLst>
                <a:path extrusionOk="0" h="1250" w="167">
                  <a:moveTo>
                    <a:pt x="1" y="1"/>
                  </a:moveTo>
                  <a:lnTo>
                    <a:pt x="1" y="1249"/>
                  </a:lnTo>
                  <a:lnTo>
                    <a:pt x="167" y="1249"/>
                  </a:lnTo>
                  <a:lnTo>
                    <a:pt x="1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548" name="Shape 548"/>
        <p:cNvGrpSpPr/>
        <p:nvPr/>
      </p:nvGrpSpPr>
      <p:grpSpPr>
        <a:xfrm>
          <a:off x="0" y="0"/>
          <a:ext cx="0" cy="0"/>
          <a:chOff x="0" y="0"/>
          <a:chExt cx="0" cy="0"/>
        </a:xfrm>
      </p:grpSpPr>
      <p:grpSp>
        <p:nvGrpSpPr>
          <p:cNvPr id="549" name="Google Shape;549;p35"/>
          <p:cNvGrpSpPr/>
          <p:nvPr/>
        </p:nvGrpSpPr>
        <p:grpSpPr>
          <a:xfrm>
            <a:off x="723837" y="552000"/>
            <a:ext cx="1244188" cy="1640915"/>
            <a:chOff x="723837" y="552000"/>
            <a:chExt cx="1244188" cy="1640915"/>
          </a:xfrm>
        </p:grpSpPr>
        <p:sp>
          <p:nvSpPr>
            <p:cNvPr id="550" name="Google Shape;550;p35"/>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35"/>
            <p:cNvGrpSpPr/>
            <p:nvPr/>
          </p:nvGrpSpPr>
          <p:grpSpPr>
            <a:xfrm>
              <a:off x="729630" y="1968358"/>
              <a:ext cx="255615" cy="224557"/>
              <a:chOff x="6184139" y="1980808"/>
              <a:chExt cx="451696" cy="396814"/>
            </a:xfrm>
          </p:grpSpPr>
          <p:sp>
            <p:nvSpPr>
              <p:cNvPr id="554" name="Google Shape;554;p35"/>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35"/>
            <p:cNvGrpSpPr/>
            <p:nvPr/>
          </p:nvGrpSpPr>
          <p:grpSpPr>
            <a:xfrm>
              <a:off x="729630" y="975085"/>
              <a:ext cx="255615" cy="254967"/>
              <a:chOff x="6184139" y="1220827"/>
              <a:chExt cx="451696" cy="450552"/>
            </a:xfrm>
          </p:grpSpPr>
          <p:sp>
            <p:nvSpPr>
              <p:cNvPr id="557" name="Google Shape;557;p35"/>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35"/>
            <p:cNvGrpSpPr/>
            <p:nvPr/>
          </p:nvGrpSpPr>
          <p:grpSpPr>
            <a:xfrm>
              <a:off x="723837" y="1482615"/>
              <a:ext cx="267223" cy="233165"/>
              <a:chOff x="6908262" y="1240186"/>
              <a:chExt cx="472209" cy="412024"/>
            </a:xfrm>
          </p:grpSpPr>
          <p:sp>
            <p:nvSpPr>
              <p:cNvPr id="561" name="Google Shape;561;p35"/>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5"/>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5"/>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35"/>
            <p:cNvSpPr txBox="1"/>
            <p:nvPr/>
          </p:nvSpPr>
          <p:spPr>
            <a:xfrm>
              <a:off x="1085175" y="1029513"/>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570" name="Google Shape;570;p35"/>
            <p:cNvSpPr txBox="1"/>
            <p:nvPr/>
          </p:nvSpPr>
          <p:spPr>
            <a:xfrm>
              <a:off x="1085175" y="1526138"/>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571" name="Google Shape;571;p35"/>
            <p:cNvSpPr txBox="1"/>
            <p:nvPr/>
          </p:nvSpPr>
          <p:spPr>
            <a:xfrm>
              <a:off x="1085175" y="2007575"/>
              <a:ext cx="858300" cy="14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572" name="Google Shape;572;p35"/>
            <p:cNvCxnSpPr/>
            <p:nvPr/>
          </p:nvCxnSpPr>
          <p:spPr>
            <a:xfrm>
              <a:off x="729625" y="1355100"/>
              <a:ext cx="1238400" cy="0"/>
            </a:xfrm>
            <a:prstGeom prst="straightConnector1">
              <a:avLst/>
            </a:prstGeom>
            <a:noFill/>
            <a:ln cap="flat" cmpd="sng" w="9525">
              <a:solidFill>
                <a:schemeClr val="dk1"/>
              </a:solidFill>
              <a:prstDash val="solid"/>
              <a:round/>
              <a:headEnd len="med" w="med" type="none"/>
              <a:tailEnd len="med" w="med" type="none"/>
            </a:ln>
          </p:spPr>
        </p:cxnSp>
        <p:cxnSp>
          <p:nvCxnSpPr>
            <p:cNvPr id="573" name="Google Shape;573;p35"/>
            <p:cNvCxnSpPr/>
            <p:nvPr/>
          </p:nvCxnSpPr>
          <p:spPr>
            <a:xfrm>
              <a:off x="729625" y="1845525"/>
              <a:ext cx="1238400" cy="0"/>
            </a:xfrm>
            <a:prstGeom prst="straightConnector1">
              <a:avLst/>
            </a:prstGeom>
            <a:noFill/>
            <a:ln cap="flat" cmpd="sng" w="9525">
              <a:solidFill>
                <a:schemeClr val="dk1"/>
              </a:solidFill>
              <a:prstDash val="solid"/>
              <a:round/>
              <a:headEnd len="med" w="med" type="none"/>
              <a:tailEnd len="med" w="med" type="none"/>
            </a:ln>
          </p:spPr>
        </p:cxnSp>
      </p:grpSp>
      <p:pic>
        <p:nvPicPr>
          <p:cNvPr id="574" name="Google Shape;574;p35"/>
          <p:cNvPicPr preferRelativeResize="0"/>
          <p:nvPr/>
        </p:nvPicPr>
        <p:blipFill>
          <a:blip r:embed="rId4">
            <a:alphaModFix/>
          </a:blip>
          <a:stretch>
            <a:fillRect/>
          </a:stretch>
        </p:blipFill>
        <p:spPr>
          <a:xfrm>
            <a:off x="2570875" y="457300"/>
            <a:ext cx="5537500" cy="4153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2000">
              <a:schemeClr val="lt2"/>
            </a:gs>
            <a:gs pos="100000">
              <a:srgbClr val="0C2E3A"/>
            </a:gs>
          </a:gsLst>
          <a:lin ang="2698631" scaled="0"/>
        </a:gradFill>
      </p:bgPr>
    </p:bg>
    <p:spTree>
      <p:nvGrpSpPr>
        <p:cNvPr id="578" name="Shape 578"/>
        <p:cNvGrpSpPr/>
        <p:nvPr/>
      </p:nvGrpSpPr>
      <p:grpSpPr>
        <a:xfrm>
          <a:off x="0" y="0"/>
          <a:ext cx="0" cy="0"/>
          <a:chOff x="0" y="0"/>
          <a:chExt cx="0" cy="0"/>
        </a:xfrm>
      </p:grpSpPr>
      <p:sp>
        <p:nvSpPr>
          <p:cNvPr id="579" name="Google Shape;579;p36"/>
          <p:cNvSpPr txBox="1"/>
          <p:nvPr>
            <p:ph type="title"/>
          </p:nvPr>
        </p:nvSpPr>
        <p:spPr>
          <a:xfrm>
            <a:off x="1998350" y="540000"/>
            <a:ext cx="6425700" cy="477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Tecnologia que usa</a:t>
            </a:r>
            <a:endParaRPr/>
          </a:p>
        </p:txBody>
      </p:sp>
      <p:sp>
        <p:nvSpPr>
          <p:cNvPr id="580" name="Google Shape;580;p36"/>
          <p:cNvSpPr txBox="1"/>
          <p:nvPr>
            <p:ph idx="1" type="body"/>
          </p:nvPr>
        </p:nvSpPr>
        <p:spPr>
          <a:xfrm>
            <a:off x="4068950" y="1090425"/>
            <a:ext cx="4355100" cy="25509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Nos parece completamente innovador, todas las técnicas que usan para monitorear y obtener conclusiones de los datos de sus usuarios, y las funciones que se crean a partir de estos resultados son muy espectaculares</a:t>
            </a:r>
            <a:r>
              <a:rPr lang="en"/>
              <a:t>:</a:t>
            </a:r>
            <a:endParaRPr/>
          </a:p>
          <a:p>
            <a:pPr indent="-330200" lvl="0" marL="457200" rtl="0" algn="l">
              <a:spcBef>
                <a:spcPts val="1200"/>
              </a:spcBef>
              <a:spcAft>
                <a:spcPts val="0"/>
              </a:spcAft>
              <a:buSzPts val="1600"/>
              <a:buChar char="●"/>
            </a:pPr>
            <a:r>
              <a:rPr lang="en"/>
              <a:t>Minería de Datos, y el uso de ella para generar tantas recomendaciones y crear perfiles de usuarios.  </a:t>
            </a:r>
            <a:r>
              <a:rPr lang="en"/>
              <a:t> </a:t>
            </a:r>
            <a:endParaRPr/>
          </a:p>
          <a:p>
            <a:pPr indent="-330200" lvl="0" marL="457200" rtl="0" algn="l">
              <a:spcBef>
                <a:spcPts val="0"/>
              </a:spcBef>
              <a:spcAft>
                <a:spcPts val="0"/>
              </a:spcAft>
              <a:buSzPts val="1600"/>
              <a:buChar char="●"/>
            </a:pPr>
            <a:r>
              <a:rPr lang="en"/>
              <a:t>Herramientas que utiliza para crear su Interfaz tan interactiva </a:t>
            </a:r>
            <a:endParaRPr/>
          </a:p>
          <a:p>
            <a:pPr indent="-330200" lvl="0" marL="457200" rtl="0" algn="l">
              <a:spcBef>
                <a:spcPts val="0"/>
              </a:spcBef>
              <a:spcAft>
                <a:spcPts val="0"/>
              </a:spcAft>
              <a:buSzPts val="1600"/>
              <a:buChar char="●"/>
            </a:pPr>
            <a:r>
              <a:rPr lang="en"/>
              <a:t>Su arquitectura para </a:t>
            </a:r>
            <a:r>
              <a:rPr lang="en"/>
              <a:t>Conexión</a:t>
            </a:r>
            <a:r>
              <a:rPr lang="en"/>
              <a:t> entre usuarios, e interconectividad con otras aplicaciones.</a:t>
            </a:r>
            <a:endParaRPr/>
          </a:p>
          <a:p>
            <a:pPr indent="0" lvl="0" marL="0" rtl="0" algn="l">
              <a:spcBef>
                <a:spcPts val="1200"/>
              </a:spcBef>
              <a:spcAft>
                <a:spcPts val="1200"/>
              </a:spcAft>
              <a:buNone/>
            </a:pPr>
            <a:r>
              <a:t/>
            </a:r>
            <a:endParaRPr/>
          </a:p>
        </p:txBody>
      </p:sp>
      <p:grpSp>
        <p:nvGrpSpPr>
          <p:cNvPr id="581" name="Google Shape;581;p36"/>
          <p:cNvGrpSpPr/>
          <p:nvPr/>
        </p:nvGrpSpPr>
        <p:grpSpPr>
          <a:xfrm>
            <a:off x="723837" y="552000"/>
            <a:ext cx="1218671" cy="1640915"/>
            <a:chOff x="723837" y="552000"/>
            <a:chExt cx="1218671" cy="1640915"/>
          </a:xfrm>
        </p:grpSpPr>
        <p:sp>
          <p:nvSpPr>
            <p:cNvPr id="582" name="Google Shape;582;p36"/>
            <p:cNvSpPr/>
            <p:nvPr/>
          </p:nvSpPr>
          <p:spPr>
            <a:xfrm>
              <a:off x="729625" y="552000"/>
              <a:ext cx="98100" cy="9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882900" y="552000"/>
              <a:ext cx="98100" cy="9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1036175" y="552000"/>
              <a:ext cx="98100" cy="9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1379968"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1483960"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sp>
          <p:nvSpPr>
            <p:cNvPr id="587" name="Google Shape;587;p36"/>
            <p:cNvSpPr/>
            <p:nvPr/>
          </p:nvSpPr>
          <p:spPr>
            <a:xfrm flipH="1">
              <a:off x="1686874" y="618464"/>
              <a:ext cx="255633" cy="250348"/>
            </a:xfrm>
            <a:custGeom>
              <a:rect b="b" l="l" r="r" t="t"/>
              <a:pathLst>
                <a:path extrusionOk="0" h="10799" w="11027">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flipH="1">
              <a:off x="1790866" y="686786"/>
              <a:ext cx="47650" cy="117350"/>
            </a:xfrm>
            <a:custGeom>
              <a:rect b="b" l="l" r="r" t="t"/>
              <a:pathLst>
                <a:path extrusionOk="0" h="4694" w="1906">
                  <a:moveTo>
                    <a:pt x="1906" y="0"/>
                  </a:moveTo>
                  <a:lnTo>
                    <a:pt x="0" y="2347"/>
                  </a:lnTo>
                  <a:lnTo>
                    <a:pt x="1857" y="4694"/>
                  </a:lnTo>
                </a:path>
              </a:pathLst>
            </a:custGeom>
            <a:noFill/>
            <a:ln cap="flat" cmpd="sng" w="9525">
              <a:solidFill>
                <a:schemeClr val="accent3"/>
              </a:solidFill>
              <a:prstDash val="solid"/>
              <a:round/>
              <a:headEnd len="med" w="med" type="none"/>
              <a:tailEnd len="med" w="med" type="none"/>
            </a:ln>
          </p:spPr>
        </p:sp>
        <p:grpSp>
          <p:nvGrpSpPr>
            <p:cNvPr id="589" name="Google Shape;589;p36"/>
            <p:cNvGrpSpPr/>
            <p:nvPr/>
          </p:nvGrpSpPr>
          <p:grpSpPr>
            <a:xfrm>
              <a:off x="729630" y="1968358"/>
              <a:ext cx="255615" cy="224557"/>
              <a:chOff x="6184139" y="1980808"/>
              <a:chExt cx="451696" cy="396814"/>
            </a:xfrm>
          </p:grpSpPr>
          <p:sp>
            <p:nvSpPr>
              <p:cNvPr id="590" name="Google Shape;590;p36"/>
              <p:cNvSpPr/>
              <p:nvPr/>
            </p:nvSpPr>
            <p:spPr>
              <a:xfrm>
                <a:off x="6184139" y="1980808"/>
                <a:ext cx="451696" cy="396814"/>
              </a:xfrm>
              <a:custGeom>
                <a:rect b="b" l="l" r="r" t="t"/>
                <a:pathLst>
                  <a:path extrusionOk="0" h="8322" w="9473">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6400384" y="2359892"/>
                <a:ext cx="19216" cy="17499"/>
              </a:xfrm>
              <a:custGeom>
                <a:rect b="b" l="l" r="r" t="t"/>
                <a:pathLst>
                  <a:path extrusionOk="0" h="367" w="403">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36"/>
            <p:cNvGrpSpPr/>
            <p:nvPr/>
          </p:nvGrpSpPr>
          <p:grpSpPr>
            <a:xfrm>
              <a:off x="729630" y="975085"/>
              <a:ext cx="255615" cy="254967"/>
              <a:chOff x="6184139" y="1220827"/>
              <a:chExt cx="451696" cy="450552"/>
            </a:xfrm>
          </p:grpSpPr>
          <p:sp>
            <p:nvSpPr>
              <p:cNvPr id="593" name="Google Shape;593;p36"/>
              <p:cNvSpPr/>
              <p:nvPr/>
            </p:nvSpPr>
            <p:spPr>
              <a:xfrm>
                <a:off x="6353416" y="1390104"/>
                <a:ext cx="117776" cy="137087"/>
              </a:xfrm>
              <a:custGeom>
                <a:rect b="b" l="l" r="r" t="t"/>
                <a:pathLst>
                  <a:path extrusionOk="0" h="2875" w="247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6184139" y="1227598"/>
                <a:ext cx="451696" cy="443781"/>
              </a:xfrm>
              <a:custGeom>
                <a:rect b="b" l="l" r="r" t="t"/>
                <a:pathLst>
                  <a:path extrusionOk="0" h="9307" w="9473">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6361570" y="1220827"/>
                <a:ext cx="19025" cy="17690"/>
              </a:xfrm>
              <a:custGeom>
                <a:rect b="b" l="l" r="r" t="t"/>
                <a:pathLst>
                  <a:path extrusionOk="0" h="371" w="399">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6"/>
            <p:cNvGrpSpPr/>
            <p:nvPr/>
          </p:nvGrpSpPr>
          <p:grpSpPr>
            <a:xfrm>
              <a:off x="723837" y="1482615"/>
              <a:ext cx="267223" cy="233165"/>
              <a:chOff x="6908262" y="1240186"/>
              <a:chExt cx="472209" cy="412024"/>
            </a:xfrm>
          </p:grpSpPr>
          <p:sp>
            <p:nvSpPr>
              <p:cNvPr id="597" name="Google Shape;597;p36"/>
              <p:cNvSpPr/>
              <p:nvPr/>
            </p:nvSpPr>
            <p:spPr>
              <a:xfrm>
                <a:off x="7105958" y="1594618"/>
                <a:ext cx="76769" cy="17929"/>
              </a:xfrm>
              <a:custGeom>
                <a:rect b="b" l="l" r="r" t="t"/>
                <a:pathLst>
                  <a:path extrusionOk="0" h="376" w="161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7080209" y="1365642"/>
                <a:ext cx="136229" cy="159593"/>
              </a:xfrm>
              <a:custGeom>
                <a:rect b="b" l="l" r="r" t="t"/>
                <a:pathLst>
                  <a:path extrusionOk="0" h="3347" w="2857">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7019365" y="1240186"/>
                <a:ext cx="249999" cy="412024"/>
              </a:xfrm>
              <a:custGeom>
                <a:rect b="b" l="l" r="r" t="t"/>
                <a:pathLst>
                  <a:path extrusionOk="0" h="8641" w="5243">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6955183" y="1401691"/>
                <a:ext cx="41722" cy="97606"/>
              </a:xfrm>
              <a:custGeom>
                <a:rect b="b" l="l" r="r" t="t"/>
                <a:pathLst>
                  <a:path extrusionOk="0" h="2047" w="875">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6908262" y="1371269"/>
                <a:ext cx="58220" cy="158592"/>
              </a:xfrm>
              <a:custGeom>
                <a:rect b="b" l="l" r="r" t="t"/>
                <a:pathLst>
                  <a:path extrusionOk="0" h="3326" w="1221">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7291781" y="1401691"/>
                <a:ext cx="41722" cy="97606"/>
              </a:xfrm>
              <a:custGeom>
                <a:rect b="b" l="l" r="r" t="t"/>
                <a:pathLst>
                  <a:path extrusionOk="0" h="2047" w="875">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6"/>
              <p:cNvSpPr/>
              <p:nvPr/>
            </p:nvSpPr>
            <p:spPr>
              <a:xfrm>
                <a:off x="7322871" y="1371269"/>
                <a:ext cx="57600" cy="158449"/>
              </a:xfrm>
              <a:custGeom>
                <a:rect b="b" l="l" r="r" t="t"/>
                <a:pathLst>
                  <a:path extrusionOk="0" h="3323" w="1208">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6"/>
              <p:cNvSpPr/>
              <p:nvPr/>
            </p:nvSpPr>
            <p:spPr>
              <a:xfrm>
                <a:off x="7018030" y="1348476"/>
                <a:ext cx="19502" cy="17786"/>
              </a:xfrm>
              <a:custGeom>
                <a:rect b="b" l="l" r="r" t="t"/>
                <a:pathLst>
                  <a:path extrusionOk="0" h="373" w="409">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5" name="Google Shape;605;p36"/>
            <p:cNvCxnSpPr/>
            <p:nvPr/>
          </p:nvCxnSpPr>
          <p:spPr>
            <a:xfrm>
              <a:off x="729625" y="1355100"/>
              <a:ext cx="255600" cy="0"/>
            </a:xfrm>
            <a:prstGeom prst="straightConnector1">
              <a:avLst/>
            </a:prstGeom>
            <a:noFill/>
            <a:ln cap="flat" cmpd="sng" w="9525">
              <a:solidFill>
                <a:schemeClr val="dk1"/>
              </a:solidFill>
              <a:prstDash val="solid"/>
              <a:round/>
              <a:headEnd len="med" w="med" type="none"/>
              <a:tailEnd len="med" w="med" type="none"/>
            </a:ln>
          </p:spPr>
        </p:cxnSp>
        <p:cxnSp>
          <p:nvCxnSpPr>
            <p:cNvPr id="606" name="Google Shape;606;p36"/>
            <p:cNvCxnSpPr/>
            <p:nvPr/>
          </p:nvCxnSpPr>
          <p:spPr>
            <a:xfrm>
              <a:off x="729625" y="1845525"/>
              <a:ext cx="255600" cy="0"/>
            </a:xfrm>
            <a:prstGeom prst="straightConnector1">
              <a:avLst/>
            </a:prstGeom>
            <a:noFill/>
            <a:ln cap="flat" cmpd="sng" w="9525">
              <a:solidFill>
                <a:schemeClr val="dk1"/>
              </a:solidFill>
              <a:prstDash val="solid"/>
              <a:round/>
              <a:headEnd len="med" w="med" type="none"/>
              <a:tailEnd len="med" w="med" type="none"/>
            </a:ln>
          </p:spPr>
        </p:cxnSp>
      </p:grpSp>
      <p:sp>
        <p:nvSpPr>
          <p:cNvPr id="607" name="Google Shape;607;p36"/>
          <p:cNvSpPr/>
          <p:nvPr/>
        </p:nvSpPr>
        <p:spPr>
          <a:xfrm>
            <a:off x="1484850" y="1553698"/>
            <a:ext cx="2402100" cy="2656500"/>
          </a:xfrm>
          <a:prstGeom prst="rect">
            <a:avLst/>
          </a:prstGeom>
          <a:gradFill>
            <a:gsLst>
              <a:gs pos="0">
                <a:schemeClr val="dk2"/>
              </a:gs>
              <a:gs pos="2000">
                <a:schemeClr val="dk2"/>
              </a:gs>
              <a:gs pos="50000">
                <a:schemeClr val="dk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08" name="Google Shape;608;p36"/>
          <p:cNvPicPr preferRelativeResize="0"/>
          <p:nvPr/>
        </p:nvPicPr>
        <p:blipFill>
          <a:blip r:embed="rId4">
            <a:alphaModFix/>
          </a:blip>
          <a:stretch>
            <a:fillRect/>
          </a:stretch>
        </p:blipFill>
        <p:spPr>
          <a:xfrm>
            <a:off x="1839625" y="1909725"/>
            <a:ext cx="1944451" cy="19444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usic Subject for High School: Sharing Our Music Playlists! by Slidesgo">
  <a:themeElements>
    <a:clrScheme name="Simple Light">
      <a:dk1>
        <a:srgbClr val="FFFFFF"/>
      </a:dk1>
      <a:lt1>
        <a:srgbClr val="353445"/>
      </a:lt1>
      <a:dk2>
        <a:srgbClr val="FF6A92"/>
      </a:dk2>
      <a:lt2>
        <a:srgbClr val="00B76C"/>
      </a:lt2>
      <a:accent1>
        <a:srgbClr val="FFB600"/>
      </a:accent1>
      <a:accent2>
        <a:srgbClr val="282733"/>
      </a:accent2>
      <a:accent3>
        <a:srgbClr val="DCDEE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